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1"/>
  </p:notesMasterIdLst>
  <p:handoutMasterIdLst>
    <p:handoutMasterId r:id="rId22"/>
  </p:handoutMasterIdLst>
  <p:sldIdLst>
    <p:sldId id="291" r:id="rId5"/>
    <p:sldId id="292" r:id="rId6"/>
    <p:sldId id="293" r:id="rId7"/>
    <p:sldId id="294" r:id="rId8"/>
    <p:sldId id="296" r:id="rId9"/>
    <p:sldId id="302" r:id="rId10"/>
    <p:sldId id="301" r:id="rId11"/>
    <p:sldId id="299" r:id="rId12"/>
    <p:sldId id="300" r:id="rId13"/>
    <p:sldId id="305" r:id="rId14"/>
    <p:sldId id="306" r:id="rId15"/>
    <p:sldId id="308" r:id="rId16"/>
    <p:sldId id="309" r:id="rId17"/>
    <p:sldId id="307" r:id="rId18"/>
    <p:sldId id="303" r:id="rId19"/>
    <p:sldId id="304" r:id="rId20"/>
  </p:sldIdLst>
  <p:sldSz cx="12192000" cy="6858000"/>
  <p:notesSz cx="6858000" cy="9144000"/>
  <p:defaultTextStyle>
    <a:defPPr rtl="0">
      <a:defRPr lang="es-MX"/>
    </a:defPPr>
    <a:lvl1pPr marL="0" algn="l" defTabSz="914400" rtl="0" eaLnBrk="1" latinLnBrk="0" hangingPunct="1">
      <a:defRPr lang="es-MX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es-MX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es-MX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es-MX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es-MX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es-MX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es-MX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es-MX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es-MX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360" userDrawn="1">
          <p15:clr>
            <a:srgbClr val="A4A3A4"/>
          </p15:clr>
        </p15:guide>
        <p15:guide id="4" pos="7320" userDrawn="1">
          <p15:clr>
            <a:srgbClr val="A4A3A4"/>
          </p15:clr>
        </p15:guide>
        <p15:guide id="5" orient="horz" pos="648" userDrawn="1">
          <p15:clr>
            <a:srgbClr val="A4A3A4"/>
          </p15:clr>
        </p15:guide>
        <p15:guide id="6" orient="horz" pos="1296" userDrawn="1">
          <p15:clr>
            <a:srgbClr val="A4A3A4"/>
          </p15:clr>
        </p15:guide>
        <p15:guide id="7" orient="horz" pos="3408" userDrawn="1">
          <p15:clr>
            <a:srgbClr val="A4A3A4"/>
          </p15:clr>
        </p15:guide>
        <p15:guide id="8" orient="horz" pos="3600" userDrawn="1">
          <p15:clr>
            <a:srgbClr val="A4A3A4"/>
          </p15:clr>
        </p15:guide>
        <p15:guide id="9" orient="horz" pos="2352" userDrawn="1">
          <p15:clr>
            <a:srgbClr val="A4A3A4"/>
          </p15:clr>
        </p15:guide>
        <p15:guide id="10" orient="horz" pos="3936" userDrawn="1">
          <p15:clr>
            <a:srgbClr val="A4A3A4"/>
          </p15:clr>
        </p15:guide>
        <p15:guide id="11" orient="horz" pos="4080" userDrawn="1">
          <p15:clr>
            <a:srgbClr val="A4A3A4"/>
          </p15:clr>
        </p15:guide>
        <p15:guide id="12" orient="horz" pos="112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2DCE8"/>
    <a:srgbClr val="F5F2EB"/>
    <a:srgbClr val="F4F5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830"/>
  </p:normalViewPr>
  <p:slideViewPr>
    <p:cSldViewPr snapToGrid="0" showGuides="1">
      <p:cViewPr varScale="1">
        <p:scale>
          <a:sx n="83" d="100"/>
          <a:sy n="83" d="100"/>
        </p:scale>
        <p:origin x="686" y="77"/>
      </p:cViewPr>
      <p:guideLst>
        <p:guide orient="horz" pos="2208"/>
        <p:guide pos="3840"/>
        <p:guide pos="360"/>
        <p:guide pos="7320"/>
        <p:guide orient="horz" pos="648"/>
        <p:guide orient="horz" pos="1296"/>
        <p:guide orient="horz" pos="3408"/>
        <p:guide orient="horz" pos="3600"/>
        <p:guide orient="horz" pos="2352"/>
        <p:guide orient="horz" pos="3936"/>
        <p:guide orient="horz" pos="4080"/>
        <p:guide orient="horz" pos="112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55" d="100"/>
        <a:sy n="5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92" d="100"/>
          <a:sy n="92" d="100"/>
        </p:scale>
        <p:origin x="3648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Relationship Id="rId27" Type="http://schemas.microsoft.com/office/2018/10/relationships/authors" Target="author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DD8915E-DC14-41D6-9BB5-F49E1C265163}" type="doc">
      <dgm:prSet loTypeId="urn:microsoft.com/office/officeart/2005/8/layout/lProcess2" loCatId="list" qsTypeId="urn:microsoft.com/office/officeart/2005/8/quickstyle/simple2" qsCatId="simple" csTypeId="urn:microsoft.com/office/officeart/2005/8/colors/colorful1" csCatId="colorful" phldr="1"/>
      <dgm:spPr/>
      <dgm:t>
        <a:bodyPr rtlCol="0"/>
        <a:lstStyle>
          <a:defPPr>
            <a:defRPr lang="es-MX"/>
          </a:defPPr>
        </a:lstStyle>
        <a:p>
          <a:pPr rtl="0"/>
          <a:endParaRPr lang="es-MX"/>
        </a:p>
      </dgm:t>
    </dgm:pt>
    <dgm:pt modelId="{73D947E0-108F-4D20-A71E-3CF329F97212}">
      <dgm:prSet phldr="0" custT="1"/>
      <dgm:spPr>
        <a:solidFill>
          <a:schemeClr val="accent4"/>
        </a:solidFill>
        <a:ln w="12700">
          <a:solidFill>
            <a:schemeClr val="tx1"/>
          </a:solidFill>
        </a:ln>
      </dgm:spPr>
      <dgm:t>
        <a:bodyPr rtlCol="0" anchor="ctr"/>
        <a:lstStyle>
          <a:defPPr>
            <a:defRPr lang="es-MX"/>
          </a:defPPr>
        </a:lstStyle>
        <a:p>
          <a:pPr marL="0" rtl="0"/>
          <a:r>
            <a:rPr lang="es-MX" sz="1800" b="1" i="0" dirty="0">
              <a:latin typeface="Posterama" panose="020B0504020200020000" pitchFamily="34" charset="0"/>
              <a:cs typeface="Posterama" panose="020B0504020200020000" pitchFamily="34" charset="0"/>
            </a:rPr>
            <a:t>PLANIFICACIÓN</a:t>
          </a:r>
        </a:p>
      </dgm:t>
    </dgm:pt>
    <dgm:pt modelId="{9D249532-A24D-4D8F-848A-9F42F2E486C9}" type="parTrans" cxnId="{A0077D09-C12C-46D0-8DF7-194B6911362A}">
      <dgm:prSet/>
      <dgm:spPr/>
      <dgm:t>
        <a:bodyPr rtlCol="0"/>
        <a:lstStyle>
          <a:defPPr>
            <a:defRPr lang="es-MX"/>
          </a:defPPr>
        </a:lstStyle>
        <a:p>
          <a:pPr rtl="0"/>
          <a:endParaRPr lang="es-MX"/>
        </a:p>
      </dgm:t>
    </dgm:pt>
    <dgm:pt modelId="{AE813459-65AB-4FA9-B717-330DDA6DFA4E}" type="sibTrans" cxnId="{A0077D09-C12C-46D0-8DF7-194B6911362A}">
      <dgm:prSet/>
      <dgm:spPr/>
      <dgm:t>
        <a:bodyPr rtlCol="0"/>
        <a:lstStyle>
          <a:defPPr>
            <a:defRPr lang="es-MX"/>
          </a:defPPr>
        </a:lstStyle>
        <a:p>
          <a:pPr rtl="0"/>
          <a:endParaRPr lang="es-MX"/>
        </a:p>
      </dgm:t>
    </dgm:pt>
    <dgm:pt modelId="{30A490C8-22B4-4D68-875C-0F0DE2FF864D}">
      <dgm:prSet phldr="0" custT="1"/>
      <dgm:spPr>
        <a:solidFill>
          <a:schemeClr val="accent1"/>
        </a:solidFill>
        <a:ln w="12700">
          <a:solidFill>
            <a:schemeClr val="tx1"/>
          </a:solidFill>
        </a:ln>
      </dgm:spPr>
      <dgm:t>
        <a:bodyPr rtlCol="0" anchor="ctr"/>
        <a:lstStyle>
          <a:defPPr>
            <a:defRPr lang="es-MX"/>
          </a:defPPr>
        </a:lstStyle>
        <a:p>
          <a:pPr marL="0" rtl="0">
            <a:lnSpc>
              <a:spcPct val="100000"/>
            </a:lnSpc>
          </a:pPr>
          <a:r>
            <a:rPr lang="es-MX" sz="1400" dirty="0"/>
            <a:t>Planificación de la idea y boceto de pantallas</a:t>
          </a:r>
          <a:endParaRPr lang="es-MX" sz="1400" b="1" i="0" dirty="0">
            <a:latin typeface="Georgia Pro Light" panose="02040302050405020303" pitchFamily="18" charset="0"/>
            <a:cs typeface="Arial" panose="020B0604020202020204" pitchFamily="34" charset="0"/>
          </a:endParaRPr>
        </a:p>
      </dgm:t>
    </dgm:pt>
    <dgm:pt modelId="{035C64B0-4F0C-4FD1-BD23-B1D4C9887CBE}" type="parTrans" cxnId="{381FE1CC-8184-4745-8EB3-6DE11655998D}">
      <dgm:prSet/>
      <dgm:spPr/>
      <dgm:t>
        <a:bodyPr rtlCol="0"/>
        <a:lstStyle>
          <a:defPPr>
            <a:defRPr lang="es-MX"/>
          </a:defPPr>
        </a:lstStyle>
        <a:p>
          <a:pPr rtl="0"/>
          <a:endParaRPr lang="es-MX"/>
        </a:p>
      </dgm:t>
    </dgm:pt>
    <dgm:pt modelId="{45495DA8-8707-41E3-A12B-FA5766269C44}" type="sibTrans" cxnId="{381FE1CC-8184-4745-8EB3-6DE11655998D}">
      <dgm:prSet/>
      <dgm:spPr/>
      <dgm:t>
        <a:bodyPr rtlCol="0"/>
        <a:lstStyle>
          <a:defPPr>
            <a:defRPr lang="es-MX"/>
          </a:defPPr>
        </a:lstStyle>
        <a:p>
          <a:pPr rtl="0"/>
          <a:endParaRPr lang="es-MX"/>
        </a:p>
      </dgm:t>
    </dgm:pt>
    <dgm:pt modelId="{B1AFA1AF-0FF8-45B3-A6D0-0E255A2F637D}">
      <dgm:prSet phldr="0" custT="1"/>
      <dgm:spPr>
        <a:solidFill>
          <a:schemeClr val="accent4"/>
        </a:solidFill>
        <a:ln w="12700">
          <a:solidFill>
            <a:schemeClr val="tx1"/>
          </a:solidFill>
        </a:ln>
      </dgm:spPr>
      <dgm:t>
        <a:bodyPr rtlCol="0" anchor="ctr"/>
        <a:lstStyle>
          <a:defPPr>
            <a:defRPr lang="es-MX"/>
          </a:defPPr>
        </a:lstStyle>
        <a:p>
          <a:pPr marL="0" rtl="0"/>
          <a:r>
            <a:rPr lang="es-MX" sz="1800" b="1" i="0" dirty="0">
              <a:latin typeface="Posterama" panose="020B0504020200020000" pitchFamily="34" charset="0"/>
              <a:cs typeface="Posterama" panose="020B0504020200020000" pitchFamily="34" charset="0"/>
            </a:rPr>
            <a:t>IMPLEMENTACIO</a:t>
          </a:r>
        </a:p>
      </dgm:t>
    </dgm:pt>
    <dgm:pt modelId="{10C68AF5-481C-45AA-A216-8BBBB04515B9}" type="parTrans" cxnId="{F28D7702-2FC3-49BD-BB13-C989E5EE622A}">
      <dgm:prSet/>
      <dgm:spPr/>
      <dgm:t>
        <a:bodyPr rtlCol="0"/>
        <a:lstStyle>
          <a:defPPr>
            <a:defRPr lang="es-MX"/>
          </a:defPPr>
        </a:lstStyle>
        <a:p>
          <a:pPr rtl="0"/>
          <a:endParaRPr lang="es-MX"/>
        </a:p>
      </dgm:t>
    </dgm:pt>
    <dgm:pt modelId="{88649F7A-400B-4056-965D-C9AC0B3AD942}" type="sibTrans" cxnId="{F28D7702-2FC3-49BD-BB13-C989E5EE622A}">
      <dgm:prSet/>
      <dgm:spPr/>
      <dgm:t>
        <a:bodyPr rtlCol="0"/>
        <a:lstStyle>
          <a:defPPr>
            <a:defRPr lang="es-MX"/>
          </a:defPPr>
        </a:lstStyle>
        <a:p>
          <a:pPr rtl="0"/>
          <a:endParaRPr lang="es-MX"/>
        </a:p>
      </dgm:t>
    </dgm:pt>
    <dgm:pt modelId="{50418D2B-9486-42DE-AFDD-1D31420040FF}">
      <dgm:prSet phldr="0" custT="1"/>
      <dgm:spPr>
        <a:solidFill>
          <a:schemeClr val="accent1"/>
        </a:solidFill>
        <a:ln w="12700">
          <a:solidFill>
            <a:schemeClr val="tx1"/>
          </a:solidFill>
        </a:ln>
      </dgm:spPr>
      <dgm:t>
        <a:bodyPr rtlCol="0" anchor="ctr"/>
        <a:lstStyle>
          <a:defPPr>
            <a:defRPr lang="es-MX"/>
          </a:defPPr>
        </a:lstStyle>
        <a:p>
          <a:pPr marL="0" rtl="0">
            <a:lnSpc>
              <a:spcPct val="100000"/>
            </a:lnSpc>
          </a:pPr>
          <a:r>
            <a:rPr lang="es-MX" sz="1400" dirty="0"/>
            <a:t>Implementación de las pantallas  y base de datos </a:t>
          </a:r>
        </a:p>
        <a:p>
          <a:pPr marL="0">
            <a:lnSpc>
              <a:spcPct val="100000"/>
            </a:lnSpc>
          </a:pPr>
          <a:r>
            <a:rPr lang="es-MX" sz="1400" dirty="0"/>
            <a:t>Ya en código</a:t>
          </a:r>
          <a:endParaRPr lang="es-MX" sz="1400" b="1" i="0" dirty="0">
            <a:latin typeface="Georgia Pro Light" panose="02040302050405020303" pitchFamily="18" charset="0"/>
            <a:cs typeface="Arial" panose="020B0604020202020204" pitchFamily="34" charset="0"/>
          </a:endParaRPr>
        </a:p>
      </dgm:t>
    </dgm:pt>
    <dgm:pt modelId="{D5A17F6B-93F5-442B-938A-0F38C281BE88}" type="parTrans" cxnId="{5A5BA622-5DEB-48B9-88D9-C1DE36C711E5}">
      <dgm:prSet/>
      <dgm:spPr/>
      <dgm:t>
        <a:bodyPr rtlCol="0"/>
        <a:lstStyle>
          <a:defPPr>
            <a:defRPr lang="es-MX"/>
          </a:defPPr>
        </a:lstStyle>
        <a:p>
          <a:pPr rtl="0"/>
          <a:endParaRPr lang="es-MX"/>
        </a:p>
      </dgm:t>
    </dgm:pt>
    <dgm:pt modelId="{1D87A0A5-8024-4710-846B-D5BFAC785107}" type="sibTrans" cxnId="{5A5BA622-5DEB-48B9-88D9-C1DE36C711E5}">
      <dgm:prSet/>
      <dgm:spPr/>
      <dgm:t>
        <a:bodyPr rtlCol="0"/>
        <a:lstStyle>
          <a:defPPr>
            <a:defRPr lang="es-MX"/>
          </a:defPPr>
        </a:lstStyle>
        <a:p>
          <a:pPr rtl="0"/>
          <a:endParaRPr lang="es-MX"/>
        </a:p>
      </dgm:t>
    </dgm:pt>
    <dgm:pt modelId="{E9682B4F-0217-4B50-923E-C104AA24290F}">
      <dgm:prSet phldr="0" custT="1"/>
      <dgm:spPr>
        <a:solidFill>
          <a:schemeClr val="accent4"/>
        </a:solidFill>
        <a:ln w="12700">
          <a:solidFill>
            <a:schemeClr val="tx1"/>
          </a:solidFill>
        </a:ln>
      </dgm:spPr>
      <dgm:t>
        <a:bodyPr rtlCol="0" anchor="ctr"/>
        <a:lstStyle>
          <a:defPPr>
            <a:defRPr lang="es-MX"/>
          </a:defPPr>
        </a:lstStyle>
        <a:p>
          <a:pPr marL="0" rtl="0"/>
          <a:r>
            <a:rPr lang="es-MX" sz="1600" b="1" i="0" dirty="0">
              <a:latin typeface="Posterama" panose="020B0504020200020000" pitchFamily="34" charset="0"/>
              <a:cs typeface="Posterama" panose="020B0504020200020000" pitchFamily="34" charset="0"/>
            </a:rPr>
            <a:t>FUNCIONALIDAD</a:t>
          </a:r>
          <a:endParaRPr lang="es-MX" sz="1800" b="1" i="0" dirty="0">
            <a:latin typeface="Posterama" panose="020B0504020200020000" pitchFamily="34" charset="0"/>
            <a:cs typeface="Posterama" panose="020B0504020200020000" pitchFamily="34" charset="0"/>
          </a:endParaRPr>
        </a:p>
      </dgm:t>
    </dgm:pt>
    <dgm:pt modelId="{E0F6C4AF-9BBB-4698-91D7-F9AE3EACBD5D}" type="parTrans" cxnId="{6C23D0C9-74B2-4C8B-AB2F-A03B3B0EBE56}">
      <dgm:prSet/>
      <dgm:spPr/>
      <dgm:t>
        <a:bodyPr rtlCol="0"/>
        <a:lstStyle>
          <a:defPPr>
            <a:defRPr lang="es-MX"/>
          </a:defPPr>
        </a:lstStyle>
        <a:p>
          <a:pPr rtl="0"/>
          <a:endParaRPr lang="es-MX"/>
        </a:p>
      </dgm:t>
    </dgm:pt>
    <dgm:pt modelId="{B8632E42-D7EB-4C31-877E-6F1B2801851A}" type="sibTrans" cxnId="{6C23D0C9-74B2-4C8B-AB2F-A03B3B0EBE56}">
      <dgm:prSet/>
      <dgm:spPr/>
      <dgm:t>
        <a:bodyPr rtlCol="0"/>
        <a:lstStyle>
          <a:defPPr>
            <a:defRPr lang="es-MX"/>
          </a:defPPr>
        </a:lstStyle>
        <a:p>
          <a:pPr rtl="0"/>
          <a:endParaRPr lang="es-MX"/>
        </a:p>
      </dgm:t>
    </dgm:pt>
    <dgm:pt modelId="{0EC0C300-11E4-45CF-8418-973585107209}">
      <dgm:prSet phldr="0" custT="1"/>
      <dgm:spPr>
        <a:solidFill>
          <a:schemeClr val="accent1"/>
        </a:solidFill>
        <a:ln w="12700">
          <a:solidFill>
            <a:schemeClr val="tx1"/>
          </a:solidFill>
        </a:ln>
      </dgm:spPr>
      <dgm:t>
        <a:bodyPr rtlCol="0" anchor="ctr"/>
        <a:lstStyle>
          <a:defPPr>
            <a:defRPr lang="es-MX"/>
          </a:defPPr>
        </a:lstStyle>
        <a:p>
          <a:pPr marL="0" rtl="0">
            <a:lnSpc>
              <a:spcPct val="100000"/>
            </a:lnSpc>
          </a:pPr>
          <a:r>
            <a:rPr lang="es-MX" sz="1400" dirty="0"/>
            <a:t>Conexión y funcionalidad del </a:t>
          </a:r>
          <a:r>
            <a:rPr lang="es-MX" sz="1400" dirty="0" err="1"/>
            <a:t>front</a:t>
          </a:r>
          <a:r>
            <a:rPr lang="es-MX" sz="1400" dirty="0"/>
            <a:t> </a:t>
          </a:r>
          <a:r>
            <a:rPr lang="es-MX" sz="1400" dirty="0" err="1"/>
            <a:t>end</a:t>
          </a:r>
          <a:r>
            <a:rPr lang="es-MX" sz="1400" dirty="0"/>
            <a:t> y back-</a:t>
          </a:r>
          <a:r>
            <a:rPr lang="es-MX" sz="1400" dirty="0" err="1"/>
            <a:t>end</a:t>
          </a:r>
          <a:endParaRPr lang="es-MX" sz="1400" dirty="0"/>
        </a:p>
        <a:p>
          <a:pPr marL="0">
            <a:lnSpc>
              <a:spcPct val="100000"/>
            </a:lnSpc>
          </a:pPr>
          <a:r>
            <a:rPr lang="es-MX" sz="1400" dirty="0"/>
            <a:t>Pulir detalles</a:t>
          </a:r>
          <a:endParaRPr lang="es-MX" sz="1400" b="1" i="0" dirty="0">
            <a:latin typeface="Georgia Pro Light" panose="02040302050405020303" pitchFamily="18" charset="0"/>
            <a:cs typeface="Arial" panose="020B0604020202020204" pitchFamily="34" charset="0"/>
          </a:endParaRPr>
        </a:p>
      </dgm:t>
    </dgm:pt>
    <dgm:pt modelId="{1E4DD98E-100E-46B7-B24A-408BBF69E9FA}" type="parTrans" cxnId="{51563A4F-C0EB-47D6-B5BC-47A4E599AD4B}">
      <dgm:prSet/>
      <dgm:spPr/>
      <dgm:t>
        <a:bodyPr rtlCol="0"/>
        <a:lstStyle>
          <a:defPPr>
            <a:defRPr lang="es-MX"/>
          </a:defPPr>
        </a:lstStyle>
        <a:p>
          <a:pPr rtl="0"/>
          <a:endParaRPr lang="es-MX"/>
        </a:p>
      </dgm:t>
    </dgm:pt>
    <dgm:pt modelId="{90FAB5D1-62B3-4FF6-A07D-EE607F529C32}" type="sibTrans" cxnId="{51563A4F-C0EB-47D6-B5BC-47A4E599AD4B}">
      <dgm:prSet/>
      <dgm:spPr/>
      <dgm:t>
        <a:bodyPr rtlCol="0"/>
        <a:lstStyle>
          <a:defPPr>
            <a:defRPr lang="es-MX"/>
          </a:defPPr>
        </a:lstStyle>
        <a:p>
          <a:pPr rtl="0"/>
          <a:endParaRPr lang="es-MX"/>
        </a:p>
      </dgm:t>
    </dgm:pt>
    <dgm:pt modelId="{FEB4A941-E9FA-4A86-A673-85FF34B35F20}">
      <dgm:prSet phldr="0" custT="1"/>
      <dgm:spPr>
        <a:solidFill>
          <a:schemeClr val="accent1"/>
        </a:solidFill>
        <a:ln w="12700">
          <a:solidFill>
            <a:schemeClr val="tx1"/>
          </a:solidFill>
        </a:ln>
      </dgm:spPr>
      <dgm:t>
        <a:bodyPr rtlCol="0" anchor="ctr"/>
        <a:lstStyle>
          <a:defPPr>
            <a:defRPr lang="es-MX"/>
          </a:defPPr>
        </a:lstStyle>
        <a:p>
          <a:pPr marL="0" rtl="0">
            <a:lnSpc>
              <a:spcPct val="100000"/>
            </a:lnSpc>
          </a:pPr>
          <a:r>
            <a:rPr lang="es-MX" sz="1400" dirty="0"/>
            <a:t>Presentación del proyecto</a:t>
          </a:r>
          <a:endParaRPr lang="es-MX" sz="1400" b="1" i="0" dirty="0">
            <a:latin typeface="Georgia Pro Light" panose="02040302050405020303" pitchFamily="18" charset="0"/>
            <a:cs typeface="Arial" panose="020B0604020202020204" pitchFamily="34" charset="0"/>
          </a:endParaRPr>
        </a:p>
      </dgm:t>
    </dgm:pt>
    <dgm:pt modelId="{39522508-BC4E-4DD5-A744-AFEFFE36DB74}" type="parTrans" cxnId="{F942F56C-9025-4AA1-9B36-C5AE0A93B0F5}">
      <dgm:prSet/>
      <dgm:spPr/>
      <dgm:t>
        <a:bodyPr rtlCol="0"/>
        <a:lstStyle>
          <a:defPPr>
            <a:defRPr lang="es-MX"/>
          </a:defPPr>
        </a:lstStyle>
        <a:p>
          <a:pPr rtl="0"/>
          <a:endParaRPr lang="es-MX"/>
        </a:p>
      </dgm:t>
    </dgm:pt>
    <dgm:pt modelId="{97624CC8-6315-4683-B26C-C30D552DA5A6}" type="sibTrans" cxnId="{F942F56C-9025-4AA1-9B36-C5AE0A93B0F5}">
      <dgm:prSet/>
      <dgm:spPr/>
      <dgm:t>
        <a:bodyPr rtlCol="0"/>
        <a:lstStyle>
          <a:defPPr>
            <a:defRPr lang="es-MX"/>
          </a:defPPr>
        </a:lstStyle>
        <a:p>
          <a:pPr rtl="0"/>
          <a:endParaRPr lang="es-MX"/>
        </a:p>
      </dgm:t>
    </dgm:pt>
    <dgm:pt modelId="{4F85505A-81B6-4FDA-A144-900B71DAD946}">
      <dgm:prSet phldr="0" custT="1"/>
      <dgm:spPr>
        <a:solidFill>
          <a:schemeClr val="accent4"/>
        </a:solidFill>
        <a:ln w="12700">
          <a:solidFill>
            <a:schemeClr val="tx1"/>
          </a:solidFill>
        </a:ln>
      </dgm:spPr>
      <dgm:t>
        <a:bodyPr rtlCol="0" anchor="ctr"/>
        <a:lstStyle>
          <a:defPPr>
            <a:defRPr lang="es-MX"/>
          </a:defPPr>
        </a:lstStyle>
        <a:p>
          <a:pPr marL="0" rtl="0"/>
          <a:r>
            <a:rPr lang="es-MX" sz="1800" b="1" i="0" dirty="0">
              <a:latin typeface="Posterama" panose="020B0504020200020000" pitchFamily="34" charset="0"/>
              <a:cs typeface="Posterama" panose="020B0504020200020000" pitchFamily="34" charset="0"/>
            </a:rPr>
            <a:t>PRESENTACION</a:t>
          </a:r>
        </a:p>
      </dgm:t>
    </dgm:pt>
    <dgm:pt modelId="{D9A96E25-7BBE-4DDD-8DDE-B4970D4340A8}" type="parTrans" cxnId="{2D633B56-E147-4EFC-B9EE-6C0413F329B0}">
      <dgm:prSet/>
      <dgm:spPr/>
      <dgm:t>
        <a:bodyPr rtlCol="0"/>
        <a:lstStyle>
          <a:defPPr>
            <a:defRPr lang="es-MX"/>
          </a:defPPr>
        </a:lstStyle>
        <a:p>
          <a:pPr rtl="0"/>
          <a:endParaRPr lang="es-MX"/>
        </a:p>
      </dgm:t>
    </dgm:pt>
    <dgm:pt modelId="{68F74A88-49DC-44B1-BC0D-220A7B97601C}" type="sibTrans" cxnId="{2D633B56-E147-4EFC-B9EE-6C0413F329B0}">
      <dgm:prSet/>
      <dgm:spPr/>
      <dgm:t>
        <a:bodyPr rtlCol="0"/>
        <a:lstStyle>
          <a:defPPr>
            <a:defRPr lang="es-MX"/>
          </a:defPPr>
        </a:lstStyle>
        <a:p>
          <a:pPr rtl="0"/>
          <a:endParaRPr lang="es-MX"/>
        </a:p>
      </dgm:t>
    </dgm:pt>
    <dgm:pt modelId="{13A1A790-CF72-D043-B9F1-C3B1ED35755A}" type="pres">
      <dgm:prSet presAssocID="{0DD8915E-DC14-41D6-9BB5-F49E1C265163}" presName="theList" presStyleCnt="0">
        <dgm:presLayoutVars>
          <dgm:dir/>
          <dgm:animLvl val="lvl"/>
          <dgm:resizeHandles val="exact"/>
        </dgm:presLayoutVars>
      </dgm:prSet>
      <dgm:spPr/>
    </dgm:pt>
    <dgm:pt modelId="{38D485E4-E6DB-BE41-8727-B65BC631C7E2}" type="pres">
      <dgm:prSet presAssocID="{73D947E0-108F-4D20-A71E-3CF329F97212}" presName="compNode" presStyleCnt="0"/>
      <dgm:spPr/>
    </dgm:pt>
    <dgm:pt modelId="{5D16B54B-0189-5C4D-9CFB-20FC7BDE9DF6}" type="pres">
      <dgm:prSet presAssocID="{73D947E0-108F-4D20-A71E-3CF329F97212}" presName="aNode" presStyleLbl="bgShp" presStyleIdx="0" presStyleCnt="4"/>
      <dgm:spPr/>
    </dgm:pt>
    <dgm:pt modelId="{5B7E6781-AFDC-0549-A392-3E38785FF625}" type="pres">
      <dgm:prSet presAssocID="{73D947E0-108F-4D20-A71E-3CF329F97212}" presName="textNode" presStyleLbl="bgShp" presStyleIdx="0" presStyleCnt="4"/>
      <dgm:spPr/>
    </dgm:pt>
    <dgm:pt modelId="{0A07AA33-3A60-2849-A40B-99DD9A0AABEC}" type="pres">
      <dgm:prSet presAssocID="{73D947E0-108F-4D20-A71E-3CF329F97212}" presName="compChildNode" presStyleCnt="0"/>
      <dgm:spPr/>
    </dgm:pt>
    <dgm:pt modelId="{6EBFABFF-E87E-0941-B22F-7A1D3590E8AC}" type="pres">
      <dgm:prSet presAssocID="{73D947E0-108F-4D20-A71E-3CF329F97212}" presName="theInnerList" presStyleCnt="0"/>
      <dgm:spPr/>
    </dgm:pt>
    <dgm:pt modelId="{E06EB3DF-29B0-F446-BA25-EA682253065B}" type="pres">
      <dgm:prSet presAssocID="{30A490C8-22B4-4D68-875C-0F0DE2FF864D}" presName="childNode" presStyleLbl="node1" presStyleIdx="0" presStyleCnt="4">
        <dgm:presLayoutVars>
          <dgm:bulletEnabled val="1"/>
        </dgm:presLayoutVars>
      </dgm:prSet>
      <dgm:spPr/>
    </dgm:pt>
    <dgm:pt modelId="{C651E4A9-A3B8-F047-A8C8-712D0180D2C3}" type="pres">
      <dgm:prSet presAssocID="{73D947E0-108F-4D20-A71E-3CF329F97212}" presName="aSpace" presStyleCnt="0"/>
      <dgm:spPr/>
    </dgm:pt>
    <dgm:pt modelId="{4E2961D5-4578-8F4E-8132-5F7183E7B151}" type="pres">
      <dgm:prSet presAssocID="{B1AFA1AF-0FF8-45B3-A6D0-0E255A2F637D}" presName="compNode" presStyleCnt="0"/>
      <dgm:spPr/>
    </dgm:pt>
    <dgm:pt modelId="{755A0F22-F8CD-D644-BDA5-5CEE59FA29DC}" type="pres">
      <dgm:prSet presAssocID="{B1AFA1AF-0FF8-45B3-A6D0-0E255A2F637D}" presName="aNode" presStyleLbl="bgShp" presStyleIdx="1" presStyleCnt="4"/>
      <dgm:spPr/>
    </dgm:pt>
    <dgm:pt modelId="{8BE08993-BEC5-A544-A6D1-D980E2BF21C8}" type="pres">
      <dgm:prSet presAssocID="{B1AFA1AF-0FF8-45B3-A6D0-0E255A2F637D}" presName="textNode" presStyleLbl="bgShp" presStyleIdx="1" presStyleCnt="4"/>
      <dgm:spPr/>
    </dgm:pt>
    <dgm:pt modelId="{5FD79D3A-DB68-1044-8576-0FB80C678428}" type="pres">
      <dgm:prSet presAssocID="{B1AFA1AF-0FF8-45B3-A6D0-0E255A2F637D}" presName="compChildNode" presStyleCnt="0"/>
      <dgm:spPr/>
    </dgm:pt>
    <dgm:pt modelId="{E9B756FE-8134-CD44-BD8C-F6DD71CBD214}" type="pres">
      <dgm:prSet presAssocID="{B1AFA1AF-0FF8-45B3-A6D0-0E255A2F637D}" presName="theInnerList" presStyleCnt="0"/>
      <dgm:spPr/>
    </dgm:pt>
    <dgm:pt modelId="{D4308693-B8D1-EE4E-91D2-3F123FAA19C4}" type="pres">
      <dgm:prSet presAssocID="{50418D2B-9486-42DE-AFDD-1D31420040FF}" presName="childNode" presStyleLbl="node1" presStyleIdx="1" presStyleCnt="4">
        <dgm:presLayoutVars>
          <dgm:bulletEnabled val="1"/>
        </dgm:presLayoutVars>
      </dgm:prSet>
      <dgm:spPr/>
    </dgm:pt>
    <dgm:pt modelId="{A0A1FACC-9D87-D54C-A1DE-F1FD25AC1BBE}" type="pres">
      <dgm:prSet presAssocID="{B1AFA1AF-0FF8-45B3-A6D0-0E255A2F637D}" presName="aSpace" presStyleCnt="0"/>
      <dgm:spPr/>
    </dgm:pt>
    <dgm:pt modelId="{F3B0726A-1AC9-6C4C-9052-23B3780C5075}" type="pres">
      <dgm:prSet presAssocID="{E9682B4F-0217-4B50-923E-C104AA24290F}" presName="compNode" presStyleCnt="0"/>
      <dgm:spPr/>
    </dgm:pt>
    <dgm:pt modelId="{2D4C0516-8694-6742-81EB-456785F075F4}" type="pres">
      <dgm:prSet presAssocID="{E9682B4F-0217-4B50-923E-C104AA24290F}" presName="aNode" presStyleLbl="bgShp" presStyleIdx="2" presStyleCnt="4"/>
      <dgm:spPr/>
    </dgm:pt>
    <dgm:pt modelId="{3708E26D-42CB-354B-ABBA-1D7D604DB358}" type="pres">
      <dgm:prSet presAssocID="{E9682B4F-0217-4B50-923E-C104AA24290F}" presName="textNode" presStyleLbl="bgShp" presStyleIdx="2" presStyleCnt="4"/>
      <dgm:spPr/>
    </dgm:pt>
    <dgm:pt modelId="{EFDAE21C-D69F-C649-9636-1C2533A276B2}" type="pres">
      <dgm:prSet presAssocID="{E9682B4F-0217-4B50-923E-C104AA24290F}" presName="compChildNode" presStyleCnt="0"/>
      <dgm:spPr/>
    </dgm:pt>
    <dgm:pt modelId="{A59DD698-BBF9-E044-BBE2-B1D00DE8B01B}" type="pres">
      <dgm:prSet presAssocID="{E9682B4F-0217-4B50-923E-C104AA24290F}" presName="theInnerList" presStyleCnt="0"/>
      <dgm:spPr/>
    </dgm:pt>
    <dgm:pt modelId="{A4AB8C23-31B2-524C-A549-320F1F21BEDF}" type="pres">
      <dgm:prSet presAssocID="{0EC0C300-11E4-45CF-8418-973585107209}" presName="childNode" presStyleLbl="node1" presStyleIdx="2" presStyleCnt="4">
        <dgm:presLayoutVars>
          <dgm:bulletEnabled val="1"/>
        </dgm:presLayoutVars>
      </dgm:prSet>
      <dgm:spPr/>
    </dgm:pt>
    <dgm:pt modelId="{431491B7-B920-D749-A24B-93C62791E27D}" type="pres">
      <dgm:prSet presAssocID="{E9682B4F-0217-4B50-923E-C104AA24290F}" presName="aSpace" presStyleCnt="0"/>
      <dgm:spPr/>
    </dgm:pt>
    <dgm:pt modelId="{6FCBB88E-2DFE-8044-9DF1-0CC3ACD25E82}" type="pres">
      <dgm:prSet presAssocID="{4F85505A-81B6-4FDA-A144-900B71DAD946}" presName="compNode" presStyleCnt="0"/>
      <dgm:spPr/>
    </dgm:pt>
    <dgm:pt modelId="{8BB6C4B5-DBC1-3343-8C58-EA8AACF10429}" type="pres">
      <dgm:prSet presAssocID="{4F85505A-81B6-4FDA-A144-900B71DAD946}" presName="aNode" presStyleLbl="bgShp" presStyleIdx="3" presStyleCnt="4" custScaleY="100000"/>
      <dgm:spPr/>
    </dgm:pt>
    <dgm:pt modelId="{CC418B53-13B2-8B4E-B44C-7B5E7B339B4B}" type="pres">
      <dgm:prSet presAssocID="{4F85505A-81B6-4FDA-A144-900B71DAD946}" presName="textNode" presStyleLbl="bgShp" presStyleIdx="3" presStyleCnt="4"/>
      <dgm:spPr/>
    </dgm:pt>
    <dgm:pt modelId="{CFC00282-6108-F946-B029-8D9D813950DE}" type="pres">
      <dgm:prSet presAssocID="{4F85505A-81B6-4FDA-A144-900B71DAD946}" presName="compChildNode" presStyleCnt="0"/>
      <dgm:spPr/>
    </dgm:pt>
    <dgm:pt modelId="{6849A656-C169-274B-9060-91A67B8F2B58}" type="pres">
      <dgm:prSet presAssocID="{4F85505A-81B6-4FDA-A144-900B71DAD946}" presName="theInnerList" presStyleCnt="0"/>
      <dgm:spPr/>
    </dgm:pt>
    <dgm:pt modelId="{CFE92D72-D247-8743-BD2A-6B59F20DF464}" type="pres">
      <dgm:prSet presAssocID="{FEB4A941-E9FA-4A86-A673-85FF34B35F20}" presName="childNode" presStyleLbl="node1" presStyleIdx="3" presStyleCnt="4">
        <dgm:presLayoutVars>
          <dgm:bulletEnabled val="1"/>
        </dgm:presLayoutVars>
      </dgm:prSet>
      <dgm:spPr/>
    </dgm:pt>
  </dgm:ptLst>
  <dgm:cxnLst>
    <dgm:cxn modelId="{F28D7702-2FC3-49BD-BB13-C989E5EE622A}" srcId="{0DD8915E-DC14-41D6-9BB5-F49E1C265163}" destId="{B1AFA1AF-0FF8-45B3-A6D0-0E255A2F637D}" srcOrd="1" destOrd="0" parTransId="{10C68AF5-481C-45AA-A216-8BBBB04515B9}" sibTransId="{88649F7A-400B-4056-965D-C9AC0B3AD942}"/>
    <dgm:cxn modelId="{A0077D09-C12C-46D0-8DF7-194B6911362A}" srcId="{0DD8915E-DC14-41D6-9BB5-F49E1C265163}" destId="{73D947E0-108F-4D20-A71E-3CF329F97212}" srcOrd="0" destOrd="0" parTransId="{9D249532-A24D-4D8F-848A-9F42F2E486C9}" sibTransId="{AE813459-65AB-4FA9-B717-330DDA6DFA4E}"/>
    <dgm:cxn modelId="{880C5E0E-BFAE-694F-A92C-22D25616221F}" type="presOf" srcId="{0EC0C300-11E4-45CF-8418-973585107209}" destId="{A4AB8C23-31B2-524C-A549-320F1F21BEDF}" srcOrd="0" destOrd="0" presId="urn:microsoft.com/office/officeart/2005/8/layout/lProcess2"/>
    <dgm:cxn modelId="{83A82118-97F0-8643-85F7-AFDDC7C450E1}" type="presOf" srcId="{4F85505A-81B6-4FDA-A144-900B71DAD946}" destId="{CC418B53-13B2-8B4E-B44C-7B5E7B339B4B}" srcOrd="1" destOrd="0" presId="urn:microsoft.com/office/officeart/2005/8/layout/lProcess2"/>
    <dgm:cxn modelId="{B21FAC21-7B8F-7544-B120-948BD4CB20CA}" type="presOf" srcId="{4F85505A-81B6-4FDA-A144-900B71DAD946}" destId="{8BB6C4B5-DBC1-3343-8C58-EA8AACF10429}" srcOrd="0" destOrd="0" presId="urn:microsoft.com/office/officeart/2005/8/layout/lProcess2"/>
    <dgm:cxn modelId="{5A5BA622-5DEB-48B9-88D9-C1DE36C711E5}" srcId="{B1AFA1AF-0FF8-45B3-A6D0-0E255A2F637D}" destId="{50418D2B-9486-42DE-AFDD-1D31420040FF}" srcOrd="0" destOrd="0" parTransId="{D5A17F6B-93F5-442B-938A-0F38C281BE88}" sibTransId="{1D87A0A5-8024-4710-846B-D5BFAC785107}"/>
    <dgm:cxn modelId="{9D773664-C1CC-E244-93CF-D2680033F4A0}" type="presOf" srcId="{50418D2B-9486-42DE-AFDD-1D31420040FF}" destId="{D4308693-B8D1-EE4E-91D2-3F123FAA19C4}" srcOrd="0" destOrd="0" presId="urn:microsoft.com/office/officeart/2005/8/layout/lProcess2"/>
    <dgm:cxn modelId="{F942F56C-9025-4AA1-9B36-C5AE0A93B0F5}" srcId="{4F85505A-81B6-4FDA-A144-900B71DAD946}" destId="{FEB4A941-E9FA-4A86-A673-85FF34B35F20}" srcOrd="0" destOrd="0" parTransId="{39522508-BC4E-4DD5-A744-AFEFFE36DB74}" sibTransId="{97624CC8-6315-4683-B26C-C30D552DA5A6}"/>
    <dgm:cxn modelId="{51563A4F-C0EB-47D6-B5BC-47A4E599AD4B}" srcId="{E9682B4F-0217-4B50-923E-C104AA24290F}" destId="{0EC0C300-11E4-45CF-8418-973585107209}" srcOrd="0" destOrd="0" parTransId="{1E4DD98E-100E-46B7-B24A-408BBF69E9FA}" sibTransId="{90FAB5D1-62B3-4FF6-A07D-EE607F529C32}"/>
    <dgm:cxn modelId="{82E53072-3735-D246-B78C-155C625E412E}" type="presOf" srcId="{30A490C8-22B4-4D68-875C-0F0DE2FF864D}" destId="{E06EB3DF-29B0-F446-BA25-EA682253065B}" srcOrd="0" destOrd="0" presId="urn:microsoft.com/office/officeart/2005/8/layout/lProcess2"/>
    <dgm:cxn modelId="{2D633B56-E147-4EFC-B9EE-6C0413F329B0}" srcId="{0DD8915E-DC14-41D6-9BB5-F49E1C265163}" destId="{4F85505A-81B6-4FDA-A144-900B71DAD946}" srcOrd="3" destOrd="0" parTransId="{D9A96E25-7BBE-4DDD-8DDE-B4970D4340A8}" sibTransId="{68F74A88-49DC-44B1-BC0D-220A7B97601C}"/>
    <dgm:cxn modelId="{1B3DE57A-6F59-8546-B2BF-12B7A2762252}" type="presOf" srcId="{73D947E0-108F-4D20-A71E-3CF329F97212}" destId="{5B7E6781-AFDC-0549-A392-3E38785FF625}" srcOrd="1" destOrd="0" presId="urn:microsoft.com/office/officeart/2005/8/layout/lProcess2"/>
    <dgm:cxn modelId="{19246383-B537-434D-8D03-8BE549FF4F9F}" type="presOf" srcId="{E9682B4F-0217-4B50-923E-C104AA24290F}" destId="{3708E26D-42CB-354B-ABBA-1D7D604DB358}" srcOrd="1" destOrd="0" presId="urn:microsoft.com/office/officeart/2005/8/layout/lProcess2"/>
    <dgm:cxn modelId="{733DF59C-DF42-B04A-9480-F6C35CBF1DED}" type="presOf" srcId="{73D947E0-108F-4D20-A71E-3CF329F97212}" destId="{5D16B54B-0189-5C4D-9CFB-20FC7BDE9DF6}" srcOrd="0" destOrd="0" presId="urn:microsoft.com/office/officeart/2005/8/layout/lProcess2"/>
    <dgm:cxn modelId="{F6BEA6A8-F5F6-3341-BA50-63AF98374E24}" type="presOf" srcId="{E9682B4F-0217-4B50-923E-C104AA24290F}" destId="{2D4C0516-8694-6742-81EB-456785F075F4}" srcOrd="0" destOrd="0" presId="urn:microsoft.com/office/officeart/2005/8/layout/lProcess2"/>
    <dgm:cxn modelId="{5F23BAAC-4A4F-E547-8554-E9B4E2796CAE}" type="presOf" srcId="{B1AFA1AF-0FF8-45B3-A6D0-0E255A2F637D}" destId="{755A0F22-F8CD-D644-BDA5-5CEE59FA29DC}" srcOrd="0" destOrd="0" presId="urn:microsoft.com/office/officeart/2005/8/layout/lProcess2"/>
    <dgm:cxn modelId="{D0E306AD-0495-6C40-9C60-99876F4FF102}" type="presOf" srcId="{0DD8915E-DC14-41D6-9BB5-F49E1C265163}" destId="{13A1A790-CF72-D043-B9F1-C3B1ED35755A}" srcOrd="0" destOrd="0" presId="urn:microsoft.com/office/officeart/2005/8/layout/lProcess2"/>
    <dgm:cxn modelId="{6C23D0C9-74B2-4C8B-AB2F-A03B3B0EBE56}" srcId="{0DD8915E-DC14-41D6-9BB5-F49E1C265163}" destId="{E9682B4F-0217-4B50-923E-C104AA24290F}" srcOrd="2" destOrd="0" parTransId="{E0F6C4AF-9BBB-4698-91D7-F9AE3EACBD5D}" sibTransId="{B8632E42-D7EB-4C31-877E-6F1B2801851A}"/>
    <dgm:cxn modelId="{381FE1CC-8184-4745-8EB3-6DE11655998D}" srcId="{73D947E0-108F-4D20-A71E-3CF329F97212}" destId="{30A490C8-22B4-4D68-875C-0F0DE2FF864D}" srcOrd="0" destOrd="0" parTransId="{035C64B0-4F0C-4FD1-BD23-B1D4C9887CBE}" sibTransId="{45495DA8-8707-41E3-A12B-FA5766269C44}"/>
    <dgm:cxn modelId="{3CC89EDE-FCA9-0745-912A-AA5BCC4F6E59}" type="presOf" srcId="{B1AFA1AF-0FF8-45B3-A6D0-0E255A2F637D}" destId="{8BE08993-BEC5-A544-A6D1-D980E2BF21C8}" srcOrd="1" destOrd="0" presId="urn:microsoft.com/office/officeart/2005/8/layout/lProcess2"/>
    <dgm:cxn modelId="{26A161FC-C369-0245-988C-DE4F3F78B600}" type="presOf" srcId="{FEB4A941-E9FA-4A86-A673-85FF34B35F20}" destId="{CFE92D72-D247-8743-BD2A-6B59F20DF464}" srcOrd="0" destOrd="0" presId="urn:microsoft.com/office/officeart/2005/8/layout/lProcess2"/>
    <dgm:cxn modelId="{A2AFDE72-57A6-8F49-A844-993AD962A540}" type="presParOf" srcId="{13A1A790-CF72-D043-B9F1-C3B1ED35755A}" destId="{38D485E4-E6DB-BE41-8727-B65BC631C7E2}" srcOrd="0" destOrd="0" presId="urn:microsoft.com/office/officeart/2005/8/layout/lProcess2"/>
    <dgm:cxn modelId="{32D899D6-A53F-F04A-B53F-A8E7C254D83F}" type="presParOf" srcId="{38D485E4-E6DB-BE41-8727-B65BC631C7E2}" destId="{5D16B54B-0189-5C4D-9CFB-20FC7BDE9DF6}" srcOrd="0" destOrd="0" presId="urn:microsoft.com/office/officeart/2005/8/layout/lProcess2"/>
    <dgm:cxn modelId="{0598BC7F-6ABE-964A-9F45-D3303D36756E}" type="presParOf" srcId="{38D485E4-E6DB-BE41-8727-B65BC631C7E2}" destId="{5B7E6781-AFDC-0549-A392-3E38785FF625}" srcOrd="1" destOrd="0" presId="urn:microsoft.com/office/officeart/2005/8/layout/lProcess2"/>
    <dgm:cxn modelId="{C4A5DDD1-8EC1-7249-B39D-AE11C4267E12}" type="presParOf" srcId="{38D485E4-E6DB-BE41-8727-B65BC631C7E2}" destId="{0A07AA33-3A60-2849-A40B-99DD9A0AABEC}" srcOrd="2" destOrd="0" presId="urn:microsoft.com/office/officeart/2005/8/layout/lProcess2"/>
    <dgm:cxn modelId="{DE6893A1-18BF-6840-BADB-AE6271278CD4}" type="presParOf" srcId="{0A07AA33-3A60-2849-A40B-99DD9A0AABEC}" destId="{6EBFABFF-E87E-0941-B22F-7A1D3590E8AC}" srcOrd="0" destOrd="0" presId="urn:microsoft.com/office/officeart/2005/8/layout/lProcess2"/>
    <dgm:cxn modelId="{F9008D1E-AD32-2646-964E-9CDD124C4E28}" type="presParOf" srcId="{6EBFABFF-E87E-0941-B22F-7A1D3590E8AC}" destId="{E06EB3DF-29B0-F446-BA25-EA682253065B}" srcOrd="0" destOrd="0" presId="urn:microsoft.com/office/officeart/2005/8/layout/lProcess2"/>
    <dgm:cxn modelId="{DB273564-19AF-314B-8323-D9B427CCC3DB}" type="presParOf" srcId="{13A1A790-CF72-D043-B9F1-C3B1ED35755A}" destId="{C651E4A9-A3B8-F047-A8C8-712D0180D2C3}" srcOrd="1" destOrd="0" presId="urn:microsoft.com/office/officeart/2005/8/layout/lProcess2"/>
    <dgm:cxn modelId="{25C70999-7AD3-8242-939C-6EB4EB7F8824}" type="presParOf" srcId="{13A1A790-CF72-D043-B9F1-C3B1ED35755A}" destId="{4E2961D5-4578-8F4E-8132-5F7183E7B151}" srcOrd="2" destOrd="0" presId="urn:microsoft.com/office/officeart/2005/8/layout/lProcess2"/>
    <dgm:cxn modelId="{90BF24B1-5E6B-3045-B294-B73B77D61E1D}" type="presParOf" srcId="{4E2961D5-4578-8F4E-8132-5F7183E7B151}" destId="{755A0F22-F8CD-D644-BDA5-5CEE59FA29DC}" srcOrd="0" destOrd="0" presId="urn:microsoft.com/office/officeart/2005/8/layout/lProcess2"/>
    <dgm:cxn modelId="{41691425-CC7A-4744-B01C-57D1DC382C2C}" type="presParOf" srcId="{4E2961D5-4578-8F4E-8132-5F7183E7B151}" destId="{8BE08993-BEC5-A544-A6D1-D980E2BF21C8}" srcOrd="1" destOrd="0" presId="urn:microsoft.com/office/officeart/2005/8/layout/lProcess2"/>
    <dgm:cxn modelId="{D933FEB7-B2CD-7943-9456-F5C8453415EB}" type="presParOf" srcId="{4E2961D5-4578-8F4E-8132-5F7183E7B151}" destId="{5FD79D3A-DB68-1044-8576-0FB80C678428}" srcOrd="2" destOrd="0" presId="urn:microsoft.com/office/officeart/2005/8/layout/lProcess2"/>
    <dgm:cxn modelId="{50A18277-C829-9F43-B4B7-47F12D2F5081}" type="presParOf" srcId="{5FD79D3A-DB68-1044-8576-0FB80C678428}" destId="{E9B756FE-8134-CD44-BD8C-F6DD71CBD214}" srcOrd="0" destOrd="0" presId="urn:microsoft.com/office/officeart/2005/8/layout/lProcess2"/>
    <dgm:cxn modelId="{1CFCE856-7C9E-9448-9A4E-AA17D43B75E7}" type="presParOf" srcId="{E9B756FE-8134-CD44-BD8C-F6DD71CBD214}" destId="{D4308693-B8D1-EE4E-91D2-3F123FAA19C4}" srcOrd="0" destOrd="0" presId="urn:microsoft.com/office/officeart/2005/8/layout/lProcess2"/>
    <dgm:cxn modelId="{4CDB6ED6-9E52-3747-BD73-308EC0D3B3D6}" type="presParOf" srcId="{13A1A790-CF72-D043-B9F1-C3B1ED35755A}" destId="{A0A1FACC-9D87-D54C-A1DE-F1FD25AC1BBE}" srcOrd="3" destOrd="0" presId="urn:microsoft.com/office/officeart/2005/8/layout/lProcess2"/>
    <dgm:cxn modelId="{F5DEFDA1-AB80-514C-8FCA-D6ACF39FF7D4}" type="presParOf" srcId="{13A1A790-CF72-D043-B9F1-C3B1ED35755A}" destId="{F3B0726A-1AC9-6C4C-9052-23B3780C5075}" srcOrd="4" destOrd="0" presId="urn:microsoft.com/office/officeart/2005/8/layout/lProcess2"/>
    <dgm:cxn modelId="{9E7C93E8-EA50-3D4A-8D3E-3FF3E37749DB}" type="presParOf" srcId="{F3B0726A-1AC9-6C4C-9052-23B3780C5075}" destId="{2D4C0516-8694-6742-81EB-456785F075F4}" srcOrd="0" destOrd="0" presId="urn:microsoft.com/office/officeart/2005/8/layout/lProcess2"/>
    <dgm:cxn modelId="{7180A64A-EE76-3F4B-8BDB-07E561357D5C}" type="presParOf" srcId="{F3B0726A-1AC9-6C4C-9052-23B3780C5075}" destId="{3708E26D-42CB-354B-ABBA-1D7D604DB358}" srcOrd="1" destOrd="0" presId="urn:microsoft.com/office/officeart/2005/8/layout/lProcess2"/>
    <dgm:cxn modelId="{C16E89FB-5DF8-584C-B24D-3B214BEE7758}" type="presParOf" srcId="{F3B0726A-1AC9-6C4C-9052-23B3780C5075}" destId="{EFDAE21C-D69F-C649-9636-1C2533A276B2}" srcOrd="2" destOrd="0" presId="urn:microsoft.com/office/officeart/2005/8/layout/lProcess2"/>
    <dgm:cxn modelId="{339523B0-627A-8148-9DC7-04C854C907FF}" type="presParOf" srcId="{EFDAE21C-D69F-C649-9636-1C2533A276B2}" destId="{A59DD698-BBF9-E044-BBE2-B1D00DE8B01B}" srcOrd="0" destOrd="0" presId="urn:microsoft.com/office/officeart/2005/8/layout/lProcess2"/>
    <dgm:cxn modelId="{598F451B-136D-4440-8EB5-D8F335E66133}" type="presParOf" srcId="{A59DD698-BBF9-E044-BBE2-B1D00DE8B01B}" destId="{A4AB8C23-31B2-524C-A549-320F1F21BEDF}" srcOrd="0" destOrd="0" presId="urn:microsoft.com/office/officeart/2005/8/layout/lProcess2"/>
    <dgm:cxn modelId="{F74012E4-E935-0541-A958-85C0700AF0C2}" type="presParOf" srcId="{13A1A790-CF72-D043-B9F1-C3B1ED35755A}" destId="{431491B7-B920-D749-A24B-93C62791E27D}" srcOrd="5" destOrd="0" presId="urn:microsoft.com/office/officeart/2005/8/layout/lProcess2"/>
    <dgm:cxn modelId="{77FAA8C0-D3C6-CA4B-BADD-8D2B783D0B38}" type="presParOf" srcId="{13A1A790-CF72-D043-B9F1-C3B1ED35755A}" destId="{6FCBB88E-2DFE-8044-9DF1-0CC3ACD25E82}" srcOrd="6" destOrd="0" presId="urn:microsoft.com/office/officeart/2005/8/layout/lProcess2"/>
    <dgm:cxn modelId="{803D2B31-6BF9-CC43-984B-FD7DB8152CD7}" type="presParOf" srcId="{6FCBB88E-2DFE-8044-9DF1-0CC3ACD25E82}" destId="{8BB6C4B5-DBC1-3343-8C58-EA8AACF10429}" srcOrd="0" destOrd="0" presId="urn:microsoft.com/office/officeart/2005/8/layout/lProcess2"/>
    <dgm:cxn modelId="{8F0CCA99-4F6D-0D42-811D-AFC24B6B5DCE}" type="presParOf" srcId="{6FCBB88E-2DFE-8044-9DF1-0CC3ACD25E82}" destId="{CC418B53-13B2-8B4E-B44C-7B5E7B339B4B}" srcOrd="1" destOrd="0" presId="urn:microsoft.com/office/officeart/2005/8/layout/lProcess2"/>
    <dgm:cxn modelId="{E2FE2E08-2509-E84B-B75A-9957D875971B}" type="presParOf" srcId="{6FCBB88E-2DFE-8044-9DF1-0CC3ACD25E82}" destId="{CFC00282-6108-F946-B029-8D9D813950DE}" srcOrd="2" destOrd="0" presId="urn:microsoft.com/office/officeart/2005/8/layout/lProcess2"/>
    <dgm:cxn modelId="{654A8C29-1991-CB48-A933-07D0D1DFB2F6}" type="presParOf" srcId="{CFC00282-6108-F946-B029-8D9D813950DE}" destId="{6849A656-C169-274B-9060-91A67B8F2B58}" srcOrd="0" destOrd="0" presId="urn:microsoft.com/office/officeart/2005/8/layout/lProcess2"/>
    <dgm:cxn modelId="{7254B801-F379-3747-B1B5-4CA19667E7B5}" type="presParOf" srcId="{6849A656-C169-274B-9060-91A67B8F2B58}" destId="{CFE92D72-D247-8743-BD2A-6B59F20DF464}" srcOrd="0" destOrd="0" presId="urn:microsoft.com/office/officeart/2005/8/layout/lProcess2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16B54B-0189-5C4D-9CFB-20FC7BDE9DF6}">
      <dsp:nvSpPr>
        <dsp:cNvPr id="0" name=""/>
        <dsp:cNvSpPr/>
      </dsp:nvSpPr>
      <dsp:spPr>
        <a:xfrm>
          <a:off x="2658" y="0"/>
          <a:ext cx="2608629" cy="3950208"/>
        </a:xfrm>
        <a:prstGeom prst="roundRect">
          <a:avLst>
            <a:gd name="adj" fmla="val 10000"/>
          </a:avLst>
        </a:prstGeom>
        <a:solidFill>
          <a:schemeClr val="accent4"/>
        </a:solidFill>
        <a:ln w="12700">
          <a:solidFill>
            <a:schemeClr val="tx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rtlCol="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800" b="1" i="0" kern="1200" dirty="0">
              <a:latin typeface="Posterama" panose="020B0504020200020000" pitchFamily="34" charset="0"/>
              <a:cs typeface="Posterama" panose="020B0504020200020000" pitchFamily="34" charset="0"/>
            </a:rPr>
            <a:t>PLANIFICACIÓN</a:t>
          </a:r>
        </a:p>
      </dsp:txBody>
      <dsp:txXfrm>
        <a:off x="2658" y="0"/>
        <a:ext cx="2608629" cy="1185062"/>
      </dsp:txXfrm>
    </dsp:sp>
    <dsp:sp modelId="{E06EB3DF-29B0-F446-BA25-EA682253065B}">
      <dsp:nvSpPr>
        <dsp:cNvPr id="0" name=""/>
        <dsp:cNvSpPr/>
      </dsp:nvSpPr>
      <dsp:spPr>
        <a:xfrm>
          <a:off x="263521" y="1185062"/>
          <a:ext cx="2086903" cy="2567635"/>
        </a:xfrm>
        <a:prstGeom prst="roundRect">
          <a:avLst>
            <a:gd name="adj" fmla="val 10000"/>
          </a:avLst>
        </a:pr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5560" tIns="26670" rIns="35560" bIns="26670" numCol="1" spcCol="1270" rtlCol="0" anchor="ctr" anchorCtr="0">
          <a:noAutofit/>
        </a:bodyPr>
        <a:lstStyle/>
        <a:p>
          <a:pPr marL="0" lvl="0" indent="0" algn="ctr" defTabSz="6223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400" kern="1200" dirty="0"/>
            <a:t>Planificación de la idea y boceto de pantallas</a:t>
          </a:r>
          <a:endParaRPr lang="es-MX" sz="1400" b="1" i="0" kern="1200" dirty="0">
            <a:latin typeface="Georgia Pro Light" panose="02040302050405020303" pitchFamily="18" charset="0"/>
            <a:cs typeface="Arial" panose="020B0604020202020204" pitchFamily="34" charset="0"/>
          </a:endParaRPr>
        </a:p>
      </dsp:txBody>
      <dsp:txXfrm>
        <a:off x="324644" y="1246185"/>
        <a:ext cx="1964657" cy="2445389"/>
      </dsp:txXfrm>
    </dsp:sp>
    <dsp:sp modelId="{755A0F22-F8CD-D644-BDA5-5CEE59FA29DC}">
      <dsp:nvSpPr>
        <dsp:cNvPr id="0" name=""/>
        <dsp:cNvSpPr/>
      </dsp:nvSpPr>
      <dsp:spPr>
        <a:xfrm>
          <a:off x="2806934" y="0"/>
          <a:ext cx="2608629" cy="3950208"/>
        </a:xfrm>
        <a:prstGeom prst="roundRect">
          <a:avLst>
            <a:gd name="adj" fmla="val 10000"/>
          </a:avLst>
        </a:prstGeom>
        <a:solidFill>
          <a:schemeClr val="accent4"/>
        </a:solidFill>
        <a:ln w="12700">
          <a:solidFill>
            <a:schemeClr val="tx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rtlCol="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800" b="1" i="0" kern="1200" dirty="0">
              <a:latin typeface="Posterama" panose="020B0504020200020000" pitchFamily="34" charset="0"/>
              <a:cs typeface="Posterama" panose="020B0504020200020000" pitchFamily="34" charset="0"/>
            </a:rPr>
            <a:t>IMPLEMENTACIO</a:t>
          </a:r>
        </a:p>
      </dsp:txBody>
      <dsp:txXfrm>
        <a:off x="2806934" y="0"/>
        <a:ext cx="2608629" cy="1185062"/>
      </dsp:txXfrm>
    </dsp:sp>
    <dsp:sp modelId="{D4308693-B8D1-EE4E-91D2-3F123FAA19C4}">
      <dsp:nvSpPr>
        <dsp:cNvPr id="0" name=""/>
        <dsp:cNvSpPr/>
      </dsp:nvSpPr>
      <dsp:spPr>
        <a:xfrm>
          <a:off x="3067797" y="1185062"/>
          <a:ext cx="2086903" cy="2567635"/>
        </a:xfrm>
        <a:prstGeom prst="roundRect">
          <a:avLst>
            <a:gd name="adj" fmla="val 10000"/>
          </a:avLst>
        </a:pr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5560" tIns="26670" rIns="35560" bIns="26670" numCol="1" spcCol="1270" rtlCol="0" anchor="ctr" anchorCtr="0">
          <a:noAutofit/>
        </a:bodyPr>
        <a:lstStyle/>
        <a:p>
          <a:pPr marL="0" lvl="0" indent="0" algn="ctr" defTabSz="6223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400" kern="1200" dirty="0"/>
            <a:t>Implementación de las pantallas  y base de datos </a:t>
          </a:r>
        </a:p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400" kern="1200" dirty="0"/>
            <a:t>Ya en código</a:t>
          </a:r>
          <a:endParaRPr lang="es-MX" sz="1400" b="1" i="0" kern="1200" dirty="0">
            <a:latin typeface="Georgia Pro Light" panose="02040302050405020303" pitchFamily="18" charset="0"/>
            <a:cs typeface="Arial" panose="020B0604020202020204" pitchFamily="34" charset="0"/>
          </a:endParaRPr>
        </a:p>
      </dsp:txBody>
      <dsp:txXfrm>
        <a:off x="3128920" y="1246185"/>
        <a:ext cx="1964657" cy="2445389"/>
      </dsp:txXfrm>
    </dsp:sp>
    <dsp:sp modelId="{2D4C0516-8694-6742-81EB-456785F075F4}">
      <dsp:nvSpPr>
        <dsp:cNvPr id="0" name=""/>
        <dsp:cNvSpPr/>
      </dsp:nvSpPr>
      <dsp:spPr>
        <a:xfrm>
          <a:off x="5611211" y="0"/>
          <a:ext cx="2608629" cy="3950208"/>
        </a:xfrm>
        <a:prstGeom prst="roundRect">
          <a:avLst>
            <a:gd name="adj" fmla="val 10000"/>
          </a:avLst>
        </a:prstGeom>
        <a:solidFill>
          <a:schemeClr val="accent4"/>
        </a:solidFill>
        <a:ln w="12700">
          <a:solidFill>
            <a:schemeClr val="tx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rtlCol="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600" b="1" i="0" kern="1200" dirty="0">
              <a:latin typeface="Posterama" panose="020B0504020200020000" pitchFamily="34" charset="0"/>
              <a:cs typeface="Posterama" panose="020B0504020200020000" pitchFamily="34" charset="0"/>
            </a:rPr>
            <a:t>FUNCIONALIDAD</a:t>
          </a:r>
          <a:endParaRPr lang="es-MX" sz="1800" b="1" i="0" kern="1200" dirty="0">
            <a:latin typeface="Posterama" panose="020B0504020200020000" pitchFamily="34" charset="0"/>
            <a:cs typeface="Posterama" panose="020B0504020200020000" pitchFamily="34" charset="0"/>
          </a:endParaRPr>
        </a:p>
      </dsp:txBody>
      <dsp:txXfrm>
        <a:off x="5611211" y="0"/>
        <a:ext cx="2608629" cy="1185062"/>
      </dsp:txXfrm>
    </dsp:sp>
    <dsp:sp modelId="{A4AB8C23-31B2-524C-A549-320F1F21BEDF}">
      <dsp:nvSpPr>
        <dsp:cNvPr id="0" name=""/>
        <dsp:cNvSpPr/>
      </dsp:nvSpPr>
      <dsp:spPr>
        <a:xfrm>
          <a:off x="5872074" y="1185062"/>
          <a:ext cx="2086903" cy="2567635"/>
        </a:xfrm>
        <a:prstGeom prst="roundRect">
          <a:avLst>
            <a:gd name="adj" fmla="val 10000"/>
          </a:avLst>
        </a:pr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5560" tIns="26670" rIns="35560" bIns="26670" numCol="1" spcCol="1270" rtlCol="0" anchor="ctr" anchorCtr="0">
          <a:noAutofit/>
        </a:bodyPr>
        <a:lstStyle/>
        <a:p>
          <a:pPr marL="0" lvl="0" indent="0" algn="ctr" defTabSz="6223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400" kern="1200" dirty="0"/>
            <a:t>Conexión y funcionalidad del </a:t>
          </a:r>
          <a:r>
            <a:rPr lang="es-MX" sz="1400" kern="1200" dirty="0" err="1"/>
            <a:t>front</a:t>
          </a:r>
          <a:r>
            <a:rPr lang="es-MX" sz="1400" kern="1200" dirty="0"/>
            <a:t> </a:t>
          </a:r>
          <a:r>
            <a:rPr lang="es-MX" sz="1400" kern="1200" dirty="0" err="1"/>
            <a:t>end</a:t>
          </a:r>
          <a:r>
            <a:rPr lang="es-MX" sz="1400" kern="1200" dirty="0"/>
            <a:t> y back-</a:t>
          </a:r>
          <a:r>
            <a:rPr lang="es-MX" sz="1400" kern="1200" dirty="0" err="1"/>
            <a:t>end</a:t>
          </a:r>
          <a:endParaRPr lang="es-MX" sz="1400" kern="1200" dirty="0"/>
        </a:p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400" kern="1200" dirty="0"/>
            <a:t>Pulir detalles</a:t>
          </a:r>
          <a:endParaRPr lang="es-MX" sz="1400" b="1" i="0" kern="1200" dirty="0">
            <a:latin typeface="Georgia Pro Light" panose="02040302050405020303" pitchFamily="18" charset="0"/>
            <a:cs typeface="Arial" panose="020B0604020202020204" pitchFamily="34" charset="0"/>
          </a:endParaRPr>
        </a:p>
      </dsp:txBody>
      <dsp:txXfrm>
        <a:off x="5933197" y="1246185"/>
        <a:ext cx="1964657" cy="2445389"/>
      </dsp:txXfrm>
    </dsp:sp>
    <dsp:sp modelId="{8BB6C4B5-DBC1-3343-8C58-EA8AACF10429}">
      <dsp:nvSpPr>
        <dsp:cNvPr id="0" name=""/>
        <dsp:cNvSpPr/>
      </dsp:nvSpPr>
      <dsp:spPr>
        <a:xfrm>
          <a:off x="8415487" y="0"/>
          <a:ext cx="2608629" cy="3950208"/>
        </a:xfrm>
        <a:prstGeom prst="roundRect">
          <a:avLst>
            <a:gd name="adj" fmla="val 10000"/>
          </a:avLst>
        </a:prstGeom>
        <a:solidFill>
          <a:schemeClr val="accent4"/>
        </a:solidFill>
        <a:ln w="12700">
          <a:solidFill>
            <a:schemeClr val="tx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rtlCol="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800" b="1" i="0" kern="1200" dirty="0">
              <a:latin typeface="Posterama" panose="020B0504020200020000" pitchFamily="34" charset="0"/>
              <a:cs typeface="Posterama" panose="020B0504020200020000" pitchFamily="34" charset="0"/>
            </a:rPr>
            <a:t>PRESENTACION</a:t>
          </a:r>
        </a:p>
      </dsp:txBody>
      <dsp:txXfrm>
        <a:off x="8415487" y="0"/>
        <a:ext cx="2608629" cy="1185062"/>
      </dsp:txXfrm>
    </dsp:sp>
    <dsp:sp modelId="{CFE92D72-D247-8743-BD2A-6B59F20DF464}">
      <dsp:nvSpPr>
        <dsp:cNvPr id="0" name=""/>
        <dsp:cNvSpPr/>
      </dsp:nvSpPr>
      <dsp:spPr>
        <a:xfrm>
          <a:off x="8676350" y="1185062"/>
          <a:ext cx="2086903" cy="2567635"/>
        </a:xfrm>
        <a:prstGeom prst="roundRect">
          <a:avLst>
            <a:gd name="adj" fmla="val 10000"/>
          </a:avLst>
        </a:pr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5560" tIns="26670" rIns="35560" bIns="26670" numCol="1" spcCol="1270" rtlCol="0" anchor="ctr" anchorCtr="0">
          <a:noAutofit/>
        </a:bodyPr>
        <a:lstStyle/>
        <a:p>
          <a:pPr marL="0" lvl="0" indent="0" algn="ctr" defTabSz="6223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400" kern="1200" dirty="0"/>
            <a:t>Presentación del proyecto</a:t>
          </a:r>
          <a:endParaRPr lang="es-MX" sz="1400" b="1" i="0" kern="1200" dirty="0">
            <a:latin typeface="Georgia Pro Light" panose="02040302050405020303" pitchFamily="18" charset="0"/>
            <a:cs typeface="Arial" panose="020B0604020202020204" pitchFamily="34" charset="0"/>
          </a:endParaRPr>
        </a:p>
      </dsp:txBody>
      <dsp:txXfrm>
        <a:off x="8737473" y="1246185"/>
        <a:ext cx="1964657" cy="244538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41BA4CC-86E3-865F-9C8F-C3C9AFC171B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E82377F-0E8D-5DC5-9F2E-D60047EDDF0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D9E273-28C7-4D21-81B3-E8BAB85D04A2}" type="datetime1">
              <a:rPr lang="es-MX" smtClean="0"/>
              <a:t>28/02/2023</a:t>
            </a:fld>
            <a:endParaRPr lang="es-MX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1A23A7-2CD4-4E44-90B8-D8C509293F0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78EAE3-1CD7-03A3-DE47-D1DF26CBA32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0B6843-548B-4712-A807-542856FEBEAB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2292197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es-MX" sz="1200"/>
            </a:lvl1pPr>
          </a:lstStyle>
          <a:p>
            <a:pPr rtl="0"/>
            <a:endParaRPr lang="es-MX" dirty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es-MX" sz="1200"/>
            </a:lvl1pPr>
          </a:lstStyle>
          <a:p>
            <a:pPr rtl="0"/>
            <a:fld id="{661EF6EB-BAEA-4D0F-93B1-3CE3B492A5A4}" type="datetime1">
              <a:rPr lang="es-MX" smtClean="0"/>
              <a:t>28/02/2023</a:t>
            </a:fld>
            <a:endParaRPr lang="es-MX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>
            <a:defPPr>
              <a:defRPr lang="es-MX"/>
            </a:defPPr>
          </a:lstStyle>
          <a:p>
            <a:pPr rtl="0"/>
            <a:endParaRPr lang="es-MX" dirty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es-MX"/>
            </a:defPPr>
          </a:lstStyle>
          <a:p>
            <a:pPr lvl="0" rtl="0"/>
            <a:r>
              <a:rPr lang="es-MX"/>
              <a:t>Haga clic para modificar los estilos de texto del patrón</a:t>
            </a:r>
          </a:p>
          <a:p>
            <a:pPr lvl="1" rtl="0"/>
            <a:r>
              <a:rPr lang="es-MX"/>
              <a:t>Segundo nivel</a:t>
            </a:r>
          </a:p>
          <a:p>
            <a:pPr lvl="2" rtl="0"/>
            <a:r>
              <a:rPr lang="es-MX"/>
              <a:t>Tercer nivel</a:t>
            </a:r>
          </a:p>
          <a:p>
            <a:pPr lvl="3" rtl="0"/>
            <a:r>
              <a:rPr lang="es-MX"/>
              <a:t>Cuarto nivel</a:t>
            </a:r>
          </a:p>
          <a:p>
            <a:pPr lvl="4" rtl="0"/>
            <a:r>
              <a:rPr lang="es-MX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es-MX" sz="1200"/>
            </a:lvl1pPr>
          </a:lstStyle>
          <a:p>
            <a:pPr rtl="0"/>
            <a:endParaRPr lang="es-MX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s-MX" sz="1200"/>
            </a:lvl1pPr>
          </a:lstStyle>
          <a:p>
            <a:pPr rtl="0"/>
            <a:fld id="{8A38216B-BE00-0B44-858C-A4D22CFBA301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79555244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lang="es-MX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es-MX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es-MX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es-MX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es-MX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es-MX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es-MX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es-MX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es-MX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A38216B-BE00-0B44-858C-A4D22CFBA301}" type="slidenum">
              <a:rPr lang="es-MX" smtClean="0"/>
              <a:t>1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989820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A38216B-BE00-0B44-858C-A4D22CFBA301}" type="slidenum">
              <a:rPr lang="es-MX" smtClean="0"/>
              <a:t>15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6506281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A38216B-BE00-0B44-858C-A4D22CFBA301}" type="slidenum">
              <a:rPr lang="es-MX" smtClean="0"/>
              <a:t>16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7370141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A38216B-BE00-0B44-858C-A4D22CFBA301}" type="slidenum">
              <a:rPr lang="es-MX" smtClean="0"/>
              <a:t>2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7604875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A38216B-BE00-0B44-858C-A4D22CFBA301}" type="slidenum">
              <a:rPr lang="es-MX" smtClean="0"/>
              <a:t>3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6970354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A38216B-BE00-0B44-858C-A4D22CFBA301}" type="slidenum">
              <a:rPr lang="es-MX" smtClean="0"/>
              <a:t>4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3990520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A38216B-BE00-0B44-858C-A4D22CFBA301}" type="slidenum">
              <a:rPr lang="es-MX" smtClean="0"/>
              <a:t>5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9910034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A38216B-BE00-0B44-858C-A4D22CFBA301}" type="slidenum">
              <a:rPr lang="es-MX" smtClean="0"/>
              <a:t>6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3480303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A38216B-BE00-0B44-858C-A4D22CFBA301}" type="slidenum">
              <a:rPr lang="es-MX" smtClean="0"/>
              <a:t>7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9694816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A38216B-BE00-0B44-858C-A4D22CFBA301}" type="slidenum">
              <a:rPr lang="es-MX" smtClean="0"/>
              <a:t>8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9024858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A38216B-BE00-0B44-858C-A4D22CFBA301}" type="slidenum">
              <a:rPr lang="es-MX" smtClean="0"/>
              <a:t>9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5009612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redondeado 8">
            <a:extLst>
              <a:ext uri="{FF2B5EF4-FFF2-40B4-BE49-F238E27FC236}">
                <a16:creationId xmlns:a16="http://schemas.microsoft.com/office/drawing/2014/main" id="{DCE22C9A-30B6-12EB-423C-34454BE2D734}"/>
              </a:ext>
            </a:extLst>
          </p:cNvPr>
          <p:cNvSpPr/>
          <p:nvPr userDrawn="1"/>
        </p:nvSpPr>
        <p:spPr>
          <a:xfrm rot="16200000">
            <a:off x="3838487" y="-1434547"/>
            <a:ext cx="4515026" cy="9727095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s-MX"/>
            </a:defPPr>
          </a:lstStyle>
          <a:p>
            <a:pPr algn="ctr" rtl="0"/>
            <a:endParaRPr lang="es-MX" dirty="0"/>
          </a:p>
        </p:txBody>
      </p:sp>
      <p:sp>
        <p:nvSpPr>
          <p:cNvPr id="10" name="Marcador de posición de imagen 9">
            <a:extLst>
              <a:ext uri="{FF2B5EF4-FFF2-40B4-BE49-F238E27FC236}">
                <a16:creationId xmlns:a16="http://schemas.microsoft.com/office/drawing/2014/main" id="{E99FF514-642F-4BAD-3895-ABFCE02A75A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1999" cy="6857999"/>
          </a:xfrm>
          <a:custGeom>
            <a:avLst/>
            <a:gdLst>
              <a:gd name="connsiteX0" fmla="*/ 3489966 w 12191999"/>
              <a:gd name="connsiteY0" fmla="*/ 1171488 h 6857999"/>
              <a:gd name="connsiteX1" fmla="*/ 1232453 w 12191999"/>
              <a:gd name="connsiteY1" fmla="*/ 3429001 h 6857999"/>
              <a:gd name="connsiteX2" fmla="*/ 3489966 w 12191999"/>
              <a:gd name="connsiteY2" fmla="*/ 5686514 h 6857999"/>
              <a:gd name="connsiteX3" fmla="*/ 8702034 w 12191999"/>
              <a:gd name="connsiteY3" fmla="*/ 5686514 h 6857999"/>
              <a:gd name="connsiteX4" fmla="*/ 10959548 w 12191999"/>
              <a:gd name="connsiteY4" fmla="*/ 3429001 h 6857999"/>
              <a:gd name="connsiteX5" fmla="*/ 8702034 w 12191999"/>
              <a:gd name="connsiteY5" fmla="*/ 1171488 h 6857999"/>
              <a:gd name="connsiteX6" fmla="*/ 0 w 12191999"/>
              <a:gd name="connsiteY6" fmla="*/ 0 h 6857999"/>
              <a:gd name="connsiteX7" fmla="*/ 12191999 w 12191999"/>
              <a:gd name="connsiteY7" fmla="*/ 0 h 6857999"/>
              <a:gd name="connsiteX8" fmla="*/ 12191999 w 12191999"/>
              <a:gd name="connsiteY8" fmla="*/ 6857999 h 6857999"/>
              <a:gd name="connsiteX9" fmla="*/ 0 w 12191999"/>
              <a:gd name="connsiteY9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1999" h="6857999">
                <a:moveTo>
                  <a:pt x="3489966" y="1171488"/>
                </a:moveTo>
                <a:cubicBezTo>
                  <a:pt x="2243176" y="1171488"/>
                  <a:pt x="1232453" y="2182211"/>
                  <a:pt x="1232453" y="3429001"/>
                </a:cubicBezTo>
                <a:cubicBezTo>
                  <a:pt x="1232453" y="4675791"/>
                  <a:pt x="2243176" y="5686514"/>
                  <a:pt x="3489966" y="5686514"/>
                </a:cubicBezTo>
                <a:lnTo>
                  <a:pt x="8702034" y="5686514"/>
                </a:lnTo>
                <a:cubicBezTo>
                  <a:pt x="9948824" y="5686514"/>
                  <a:pt x="10959548" y="4675791"/>
                  <a:pt x="10959548" y="3429001"/>
                </a:cubicBezTo>
                <a:cubicBezTo>
                  <a:pt x="10959548" y="2182211"/>
                  <a:pt x="9948824" y="1171488"/>
                  <a:pt x="8702034" y="1171488"/>
                </a:cubicBezTo>
                <a:close/>
                <a:moveTo>
                  <a:pt x="0" y="0"/>
                </a:moveTo>
                <a:lnTo>
                  <a:pt x="12191999" y="0"/>
                </a:lnTo>
                <a:lnTo>
                  <a:pt x="12191999" y="6857999"/>
                </a:lnTo>
                <a:lnTo>
                  <a:pt x="0" y="6857999"/>
                </a:lnTo>
                <a:close/>
              </a:path>
            </a:pathLst>
          </a:custGeom>
        </p:spPr>
        <p:txBody>
          <a:bodyPr wrap="square" rtlCol="0">
            <a:noAutofit/>
          </a:bodyPr>
          <a:lstStyle>
            <a:lvl1pPr marL="0" indent="0" algn="ctr">
              <a:buNone/>
              <a:defRPr lang="es-MX" sz="1800"/>
            </a:lvl1pPr>
          </a:lstStyle>
          <a:p>
            <a:pPr rtl="0"/>
            <a:r>
              <a:rPr lang="es-ES" altLang="ja-JP"/>
              <a:t>Haga clic en el icono para agregar una imagen</a:t>
            </a:r>
            <a:endParaRPr lang="es-MX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8D42636-F625-5B2A-E7CC-9D70418A2B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75688" y="2724912"/>
            <a:ext cx="8037576" cy="932688"/>
          </a:xfrm>
        </p:spPr>
        <p:txBody>
          <a:bodyPr rtlCol="0" anchor="b">
            <a:noAutofit/>
          </a:bodyPr>
          <a:lstStyle>
            <a:lvl1pPr algn="ctr">
              <a:defRPr lang="es-MX" sz="5400"/>
            </a:lvl1pPr>
          </a:lstStyle>
          <a:p>
            <a:pPr rtl="0"/>
            <a:r>
              <a:rPr lang="es-ES" altLang="ja-JP"/>
              <a:t>Haga clic para modificar el estilo de título del patrón</a:t>
            </a:r>
            <a:endParaRPr lang="es-MX"/>
          </a:p>
        </p:txBody>
      </p:sp>
      <p:sp>
        <p:nvSpPr>
          <p:cNvPr id="6" name="Rectángulo redondeado 10">
            <a:extLst>
              <a:ext uri="{FF2B5EF4-FFF2-40B4-BE49-F238E27FC236}">
                <a16:creationId xmlns:a16="http://schemas.microsoft.com/office/drawing/2014/main" id="{C8CEB3A4-8583-3114-2BDD-D7AE1CABCD1D}"/>
              </a:ext>
            </a:extLst>
          </p:cNvPr>
          <p:cNvSpPr/>
          <p:nvPr userDrawn="1"/>
        </p:nvSpPr>
        <p:spPr>
          <a:xfrm rot="16200000">
            <a:off x="4177443" y="-1088756"/>
            <a:ext cx="3837115" cy="9035512"/>
          </a:xfrm>
          <a:prstGeom prst="roundRect">
            <a:avLst>
              <a:gd name="adj" fmla="val 50000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s-MX"/>
            </a:defPPr>
          </a:lstStyle>
          <a:p>
            <a:pPr algn="ctr" rtl="0"/>
            <a:endParaRPr lang="es-MX" dirty="0"/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40379338-7AB7-4007-F741-779D078C8084}"/>
              </a:ext>
            </a:extLst>
          </p:cNvPr>
          <p:cNvCxnSpPr>
            <a:cxnSpLocks/>
          </p:cNvCxnSpPr>
          <p:nvPr userDrawn="1"/>
        </p:nvCxnSpPr>
        <p:spPr>
          <a:xfrm>
            <a:off x="2607501" y="4008970"/>
            <a:ext cx="6976997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ítulo 2">
            <a:extLst>
              <a:ext uri="{FF2B5EF4-FFF2-40B4-BE49-F238E27FC236}">
                <a16:creationId xmlns:a16="http://schemas.microsoft.com/office/drawing/2014/main" id="{7F2BA890-FB69-E772-1383-035C2A8231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53128" y="3831336"/>
            <a:ext cx="3291840" cy="521208"/>
          </a:xfrm>
          <a:solidFill>
            <a:schemeClr val="accent4"/>
          </a:solidFill>
        </p:spPr>
        <p:txBody>
          <a:bodyPr rtlCol="0">
            <a:noAutofit/>
          </a:bodyPr>
          <a:lstStyle>
            <a:lvl1pPr marL="0" indent="0" algn="ctr">
              <a:buNone/>
              <a:defRPr lang="es-MX" sz="2000"/>
            </a:lvl1pPr>
            <a:lvl2pPr marL="457200" indent="0" algn="ctr">
              <a:buNone/>
              <a:defRPr lang="es-MX" sz="2000"/>
            </a:lvl2pPr>
            <a:lvl3pPr marL="914400" indent="0" algn="ctr">
              <a:buNone/>
              <a:defRPr lang="es-MX" sz="1800"/>
            </a:lvl3pPr>
            <a:lvl4pPr marL="1371600" indent="0" algn="ctr">
              <a:buNone/>
              <a:defRPr lang="es-MX" sz="1600"/>
            </a:lvl4pPr>
            <a:lvl5pPr marL="1828800" indent="0" algn="ctr">
              <a:buNone/>
              <a:defRPr lang="es-MX" sz="1600"/>
            </a:lvl5pPr>
            <a:lvl6pPr marL="2286000" indent="0" algn="ctr">
              <a:buNone/>
              <a:defRPr lang="es-MX" sz="1600"/>
            </a:lvl6pPr>
            <a:lvl7pPr marL="2743200" indent="0" algn="ctr">
              <a:buNone/>
              <a:defRPr lang="es-MX" sz="1600"/>
            </a:lvl7pPr>
            <a:lvl8pPr marL="3200400" indent="0" algn="ctr">
              <a:buNone/>
              <a:defRPr lang="es-MX" sz="1600"/>
            </a:lvl8pPr>
            <a:lvl9pPr marL="3657600" indent="0" algn="ctr">
              <a:buNone/>
              <a:defRPr lang="es-MX" sz="1600"/>
            </a:lvl9pPr>
          </a:lstStyle>
          <a:p>
            <a:pPr rtl="0"/>
            <a:r>
              <a:rPr lang="es-ES" altLang="ja-JP"/>
              <a:t>Haga clic para modificar el estilo de subtítulo del patrón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4150800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BBE271D-58B4-99E6-362C-DD1C21F4B8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8096" y="1673352"/>
            <a:ext cx="5157216" cy="338328"/>
          </a:xfrm>
        </p:spPr>
        <p:txBody>
          <a:bodyPr rtlCol="0" anchor="t"/>
          <a:lstStyle>
            <a:lvl1pPr marL="0" indent="0">
              <a:buNone/>
              <a:defRPr lang="es-MX" sz="1800" b="1" cap="all" baseline="0">
                <a:latin typeface="+mj-lt"/>
              </a:defRPr>
            </a:lvl1pPr>
            <a:lvl2pPr marL="457200" indent="0">
              <a:buNone/>
              <a:defRPr lang="es-MX" sz="2000" b="1"/>
            </a:lvl2pPr>
            <a:lvl3pPr marL="914400" indent="0">
              <a:buNone/>
              <a:defRPr lang="es-MX" sz="1800" b="1"/>
            </a:lvl3pPr>
            <a:lvl4pPr marL="1371600" indent="0">
              <a:buNone/>
              <a:defRPr lang="es-MX" sz="1600" b="1"/>
            </a:lvl4pPr>
            <a:lvl5pPr marL="1828800" indent="0">
              <a:buNone/>
              <a:defRPr lang="es-MX" sz="1600" b="1"/>
            </a:lvl5pPr>
            <a:lvl6pPr marL="2286000" indent="0">
              <a:buNone/>
              <a:defRPr lang="es-MX" sz="1600" b="1"/>
            </a:lvl6pPr>
            <a:lvl7pPr marL="2743200" indent="0">
              <a:buNone/>
              <a:defRPr lang="es-MX" sz="1600" b="1"/>
            </a:lvl7pPr>
            <a:lvl8pPr marL="3200400" indent="0">
              <a:buNone/>
              <a:defRPr lang="es-MX" sz="1600" b="1"/>
            </a:lvl8pPr>
            <a:lvl9pPr marL="3657600" indent="0">
              <a:buNone/>
              <a:defRPr lang="es-MX" sz="1600" b="1"/>
            </a:lvl9pPr>
          </a:lstStyle>
          <a:p>
            <a:pPr lvl="0" rtl="0"/>
            <a:r>
              <a:rPr lang="es-ES" altLang="ja-JP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F46393B-EA4C-7241-94FA-169F6C1D5B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30352" y="2176272"/>
            <a:ext cx="4443984" cy="1563624"/>
          </a:xfrm>
        </p:spPr>
        <p:txBody>
          <a:bodyPr rtlCol="0"/>
          <a:lstStyle>
            <a:lvl1pPr marL="228600" indent="-228600">
              <a:lnSpc>
                <a:spcPct val="100000"/>
              </a:lnSpc>
              <a:buFont typeface="Courier New" panose="02070309020205020404" pitchFamily="49" charset="0"/>
              <a:buChar char="o"/>
              <a:defRPr lang="es-MX" sz="1400"/>
            </a:lvl1pPr>
            <a:lvl2pPr marL="685800" indent="-228600">
              <a:lnSpc>
                <a:spcPct val="100000"/>
              </a:lnSpc>
              <a:buFont typeface="Courier New" panose="02070309020205020404" pitchFamily="49" charset="0"/>
              <a:buChar char="o"/>
              <a:defRPr lang="es-MX" sz="1400"/>
            </a:lvl2pPr>
            <a:lvl3pPr marL="1143000" indent="-228600">
              <a:lnSpc>
                <a:spcPct val="100000"/>
              </a:lnSpc>
              <a:buFont typeface="Courier New" panose="02070309020205020404" pitchFamily="49" charset="0"/>
              <a:buChar char="o"/>
              <a:defRPr lang="es-MX" sz="1400"/>
            </a:lvl3pPr>
            <a:lvl4pPr marL="1600200" indent="-228600">
              <a:lnSpc>
                <a:spcPct val="100000"/>
              </a:lnSpc>
              <a:buFont typeface="Courier New" panose="02070309020205020404" pitchFamily="49" charset="0"/>
              <a:buChar char="o"/>
              <a:defRPr lang="es-MX" sz="1400"/>
            </a:lvl4pPr>
            <a:lvl5pPr marL="2114550" indent="-228600">
              <a:lnSpc>
                <a:spcPct val="100000"/>
              </a:lnSpc>
              <a:buFont typeface="Courier New" panose="02070309020205020404" pitchFamily="49" charset="0"/>
              <a:buChar char="o"/>
              <a:defRPr lang="es-MX" sz="1400"/>
            </a:lvl5pPr>
          </a:lstStyle>
          <a:p>
            <a:pPr lvl="0" rtl="0"/>
            <a:r>
              <a:rPr lang="es-ES" altLang="ja-JP"/>
              <a:t>Haga clic para modificar los estilos de texto del patrón</a:t>
            </a:r>
          </a:p>
          <a:p>
            <a:pPr lvl="1" rtl="0"/>
            <a:r>
              <a:rPr lang="es-ES" altLang="ja-JP"/>
              <a:t>Segundo nivel</a:t>
            </a:r>
          </a:p>
          <a:p>
            <a:pPr lvl="2" rtl="0"/>
            <a:r>
              <a:rPr lang="es-ES" altLang="ja-JP"/>
              <a:t>Tercer nivel</a:t>
            </a:r>
          </a:p>
          <a:p>
            <a:pPr lvl="3" rtl="0"/>
            <a:r>
              <a:rPr lang="es-ES" altLang="ja-JP"/>
              <a:t>Cuarto nivel</a:t>
            </a:r>
          </a:p>
          <a:p>
            <a:pPr lvl="4" rtl="0"/>
            <a:r>
              <a:rPr lang="es-ES" altLang="ja-JP"/>
              <a:t>Quinto nivel</a:t>
            </a:r>
            <a:endParaRPr lang="es-MX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8FFA20A9-6C2F-89E2-1241-5281CF14E87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68096" y="4114800"/>
            <a:ext cx="5157216" cy="338328"/>
          </a:xfrm>
        </p:spPr>
        <p:txBody>
          <a:bodyPr rtlCol="0" anchor="t"/>
          <a:lstStyle>
            <a:lvl1pPr marL="0" indent="0">
              <a:buNone/>
              <a:defRPr lang="es-MX" sz="1800" b="1" cap="all" baseline="0">
                <a:latin typeface="+mj-lt"/>
              </a:defRPr>
            </a:lvl1pPr>
            <a:lvl2pPr marL="457200" indent="0">
              <a:buNone/>
              <a:defRPr lang="es-MX" sz="2000" b="1"/>
            </a:lvl2pPr>
            <a:lvl3pPr marL="914400" indent="0">
              <a:buNone/>
              <a:defRPr lang="es-MX" sz="1800" b="1"/>
            </a:lvl3pPr>
            <a:lvl4pPr marL="1371600" indent="0">
              <a:buNone/>
              <a:defRPr lang="es-MX" sz="1600" b="1"/>
            </a:lvl4pPr>
            <a:lvl5pPr marL="1828800" indent="0">
              <a:buNone/>
              <a:defRPr lang="es-MX" sz="1600" b="1"/>
            </a:lvl5pPr>
            <a:lvl6pPr marL="2286000" indent="0">
              <a:buNone/>
              <a:defRPr lang="es-MX" sz="1600" b="1"/>
            </a:lvl6pPr>
            <a:lvl7pPr marL="2743200" indent="0">
              <a:buNone/>
              <a:defRPr lang="es-MX" sz="1600" b="1"/>
            </a:lvl7pPr>
            <a:lvl8pPr marL="3200400" indent="0">
              <a:buNone/>
              <a:defRPr lang="es-MX" sz="1600" b="1"/>
            </a:lvl8pPr>
            <a:lvl9pPr marL="3657600" indent="0">
              <a:buNone/>
              <a:defRPr lang="es-MX" sz="1600" b="1"/>
            </a:lvl9pPr>
          </a:lstStyle>
          <a:p>
            <a:pPr lvl="0" rtl="0"/>
            <a:r>
              <a:rPr lang="es-ES" altLang="ja-JP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D74BBA64-3944-C0BE-4D5F-2745DA48BF3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30352" y="4617720"/>
            <a:ext cx="4443984" cy="1563624"/>
          </a:xfrm>
        </p:spPr>
        <p:txBody>
          <a:bodyPr rtlCol="0"/>
          <a:lstStyle>
            <a:lvl1pPr marL="228600" indent="-228600">
              <a:lnSpc>
                <a:spcPct val="100000"/>
              </a:lnSpc>
              <a:buFont typeface="Courier New" panose="02070309020205020404" pitchFamily="49" charset="0"/>
              <a:buChar char="o"/>
              <a:defRPr lang="es-MX" sz="1400"/>
            </a:lvl1pPr>
            <a:lvl2pPr marL="685800" indent="-228600">
              <a:lnSpc>
                <a:spcPct val="100000"/>
              </a:lnSpc>
              <a:buFont typeface="Courier New" panose="02070309020205020404" pitchFamily="49" charset="0"/>
              <a:buChar char="o"/>
              <a:defRPr lang="es-MX" sz="1400"/>
            </a:lvl2pPr>
            <a:lvl3pPr marL="1143000" indent="-228600">
              <a:lnSpc>
                <a:spcPct val="100000"/>
              </a:lnSpc>
              <a:buFont typeface="Courier New" panose="02070309020205020404" pitchFamily="49" charset="0"/>
              <a:buChar char="o"/>
              <a:defRPr lang="es-MX" sz="1400"/>
            </a:lvl3pPr>
            <a:lvl4pPr marL="1600200" indent="-228600">
              <a:lnSpc>
                <a:spcPct val="100000"/>
              </a:lnSpc>
              <a:buFont typeface="Courier New" panose="02070309020205020404" pitchFamily="49" charset="0"/>
              <a:buChar char="o"/>
              <a:defRPr lang="es-MX" sz="1400"/>
            </a:lvl4pPr>
            <a:lvl5pPr marL="2114550" indent="-228600">
              <a:lnSpc>
                <a:spcPct val="100000"/>
              </a:lnSpc>
              <a:buFont typeface="Courier New" panose="02070309020205020404" pitchFamily="49" charset="0"/>
              <a:buChar char="o"/>
              <a:defRPr lang="es-MX" sz="1400"/>
            </a:lvl5pPr>
          </a:lstStyle>
          <a:p>
            <a:pPr lvl="0" rtl="0"/>
            <a:r>
              <a:rPr lang="es-ES" altLang="ja-JP"/>
              <a:t>Haga clic para modificar los estilos de texto del patrón</a:t>
            </a:r>
          </a:p>
          <a:p>
            <a:pPr lvl="1" rtl="0"/>
            <a:r>
              <a:rPr lang="es-ES" altLang="ja-JP"/>
              <a:t>Segundo nivel</a:t>
            </a:r>
          </a:p>
          <a:p>
            <a:pPr lvl="2" rtl="0"/>
            <a:r>
              <a:rPr lang="es-ES" altLang="ja-JP"/>
              <a:t>Tercer nivel</a:t>
            </a:r>
          </a:p>
          <a:p>
            <a:pPr lvl="3" rtl="0"/>
            <a:r>
              <a:rPr lang="es-ES" altLang="ja-JP"/>
              <a:t>Cuarto nivel</a:t>
            </a:r>
          </a:p>
          <a:p>
            <a:pPr lvl="4" rtl="0"/>
            <a:r>
              <a:rPr lang="es-ES" altLang="ja-JP"/>
              <a:t>Quinto nivel</a:t>
            </a:r>
            <a:endParaRPr lang="es-MX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573DB55E-AAE4-9CE0-F3F5-42FC0405B9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es-MX"/>
            </a:defPPr>
          </a:lstStyle>
          <a:p>
            <a:pPr rtl="0"/>
            <a:r>
              <a:rPr lang="es-MX"/>
              <a:t>20XX</a:t>
            </a:r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82F402FF-5F4B-360D-40AE-AAD766288A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es-MX"/>
            </a:defPPr>
          </a:lstStyle>
          <a:p>
            <a:pPr rtl="0"/>
            <a:r>
              <a:rPr lang="es-MX"/>
              <a:t>Título de la presentación</a:t>
            </a:r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5CA09ACC-3E58-495F-2609-AA1164DD0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s-MX"/>
            </a:defPPr>
          </a:lstStyle>
          <a:p>
            <a:pPr rtl="0"/>
            <a:fld id="{B776CE9F-4BD8-A748-847B-B97BB3C5BACA}" type="slidenum">
              <a:rPr lang="es-MX" smtClean="0"/>
              <a:t>‹Nº›</a:t>
            </a:fld>
            <a:endParaRPr lang="es-MX" dirty="0"/>
          </a:p>
        </p:txBody>
      </p:sp>
      <p:sp>
        <p:nvSpPr>
          <p:cNvPr id="10" name="Título 9">
            <a:extLst>
              <a:ext uri="{FF2B5EF4-FFF2-40B4-BE49-F238E27FC236}">
                <a16:creationId xmlns:a16="http://schemas.microsoft.com/office/drawing/2014/main" id="{50F7DD41-68BA-5ED4-4C63-7E8F329A55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8056" y="539496"/>
            <a:ext cx="6480264" cy="713232"/>
          </a:xfrm>
        </p:spPr>
        <p:txBody>
          <a:bodyPr rtlCol="0"/>
          <a:lstStyle>
            <a:lvl1pPr algn="l">
              <a:defRPr lang="es-MX"/>
            </a:lvl1pPr>
          </a:lstStyle>
          <a:p>
            <a:pPr rtl="0"/>
            <a:r>
              <a:rPr lang="es-MX" dirty="0"/>
              <a:t>Haga clic para modificar el estilo de título del patrón</a:t>
            </a:r>
          </a:p>
        </p:txBody>
      </p:sp>
      <p:sp>
        <p:nvSpPr>
          <p:cNvPr id="11" name="Rectángulo redondeado 29">
            <a:extLst>
              <a:ext uri="{FF2B5EF4-FFF2-40B4-BE49-F238E27FC236}">
                <a16:creationId xmlns:a16="http://schemas.microsoft.com/office/drawing/2014/main" id="{1440363F-8B44-DEEA-CA7B-6EC275DE9BB0}"/>
              </a:ext>
            </a:extLst>
          </p:cNvPr>
          <p:cNvSpPr/>
          <p:nvPr userDrawn="1"/>
        </p:nvSpPr>
        <p:spPr>
          <a:xfrm>
            <a:off x="6928320" y="692650"/>
            <a:ext cx="3474720" cy="5394960"/>
          </a:xfrm>
          <a:prstGeom prst="roundRect">
            <a:avLst>
              <a:gd name="adj" fmla="val 50000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MX"/>
            </a:defPPr>
          </a:lstStyle>
          <a:p>
            <a:pPr algn="ctr" rtl="0"/>
            <a:endParaRPr lang="es-MX" dirty="0"/>
          </a:p>
        </p:txBody>
      </p:sp>
      <p:sp>
        <p:nvSpPr>
          <p:cNvPr id="15" name="Marcador de posición de imagen 14">
            <a:extLst>
              <a:ext uri="{FF2B5EF4-FFF2-40B4-BE49-F238E27FC236}">
                <a16:creationId xmlns:a16="http://schemas.microsoft.com/office/drawing/2014/main" id="{F90DE099-D4CE-AF4C-15A9-B5ED3DCFBD7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065480" y="834382"/>
            <a:ext cx="3200400" cy="5111496"/>
          </a:xfrm>
          <a:custGeom>
            <a:avLst/>
            <a:gdLst>
              <a:gd name="connsiteX0" fmla="*/ 1600200 w 3200400"/>
              <a:gd name="connsiteY0" fmla="*/ 0 h 5111496"/>
              <a:gd name="connsiteX1" fmla="*/ 3200400 w 3200400"/>
              <a:gd name="connsiteY1" fmla="*/ 1600200 h 5111496"/>
              <a:gd name="connsiteX2" fmla="*/ 3200400 w 3200400"/>
              <a:gd name="connsiteY2" fmla="*/ 3511296 h 5111496"/>
              <a:gd name="connsiteX3" fmla="*/ 1600200 w 3200400"/>
              <a:gd name="connsiteY3" fmla="*/ 5111496 h 5111496"/>
              <a:gd name="connsiteX4" fmla="*/ 0 w 3200400"/>
              <a:gd name="connsiteY4" fmla="*/ 3511296 h 5111496"/>
              <a:gd name="connsiteX5" fmla="*/ 0 w 3200400"/>
              <a:gd name="connsiteY5" fmla="*/ 1600200 h 5111496"/>
              <a:gd name="connsiteX6" fmla="*/ 1600200 w 3200400"/>
              <a:gd name="connsiteY6" fmla="*/ 0 h 5111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00400" h="5111496">
                <a:moveTo>
                  <a:pt x="1600200" y="0"/>
                </a:moveTo>
                <a:cubicBezTo>
                  <a:pt x="2483966" y="0"/>
                  <a:pt x="3200400" y="716434"/>
                  <a:pt x="3200400" y="1600200"/>
                </a:cubicBezTo>
                <a:lnTo>
                  <a:pt x="3200400" y="3511296"/>
                </a:lnTo>
                <a:cubicBezTo>
                  <a:pt x="3200400" y="4395062"/>
                  <a:pt x="2483966" y="5111496"/>
                  <a:pt x="1600200" y="5111496"/>
                </a:cubicBezTo>
                <a:cubicBezTo>
                  <a:pt x="716434" y="5111496"/>
                  <a:pt x="0" y="4395062"/>
                  <a:pt x="0" y="3511296"/>
                </a:cubicBezTo>
                <a:lnTo>
                  <a:pt x="0" y="1600200"/>
                </a:lnTo>
                <a:cubicBezTo>
                  <a:pt x="0" y="716434"/>
                  <a:pt x="716434" y="0"/>
                  <a:pt x="1600200" y="0"/>
                </a:cubicBezTo>
                <a:close/>
              </a:path>
            </a:pathLst>
          </a:custGeom>
          <a:ln w="12700">
            <a:solidFill>
              <a:schemeClr val="tx1"/>
            </a:solidFill>
          </a:ln>
        </p:spPr>
        <p:txBody>
          <a:bodyPr vert="horz" wrap="square" lIns="91440" tIns="45720" rIns="91440" bIns="45720" rtlCol="0" anchor="ctr">
            <a:noAutofit/>
          </a:bodyPr>
          <a:lstStyle>
            <a:lvl1pPr marL="0" indent="0" algn="ctr">
              <a:buNone/>
              <a:defRPr lang="es-MX" sz="1400"/>
            </a:lvl1pPr>
          </a:lstStyle>
          <a:p>
            <a:pPr marL="228600" lvl="0" indent="-228600" algn="ctr" rtl="0"/>
            <a:r>
              <a:rPr lang="es-ES" altLang="ja-JP"/>
              <a:t>Haga clic en el icono para agregar una imagen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1406566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s colum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Marcador de posición de imagen 13">
            <a:extLst>
              <a:ext uri="{FF2B5EF4-FFF2-40B4-BE49-F238E27FC236}">
                <a16:creationId xmlns:a16="http://schemas.microsoft.com/office/drawing/2014/main" id="{13A8960C-A12E-D82A-6B11-91A17BB3872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1659514"/>
            <a:ext cx="12188952" cy="713232"/>
          </a:xfrm>
        </p:spPr>
        <p:txBody>
          <a:bodyPr rtlCol="0" anchor="ctr"/>
          <a:lstStyle>
            <a:lvl1pPr marL="0" indent="0" algn="ctr">
              <a:buNone/>
              <a:defRPr lang="es-MX"/>
            </a:lvl1pPr>
          </a:lstStyle>
          <a:p>
            <a:pPr rtl="0"/>
            <a:r>
              <a:rPr lang="es-ES" altLang="ja-JP"/>
              <a:t>Haga clic en el icono para agregar una imagen</a:t>
            </a:r>
            <a:endParaRPr lang="es-MX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BBE271D-58B4-99E6-362C-DD1C21F4B8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9808" y="2788920"/>
            <a:ext cx="2926080" cy="502920"/>
          </a:xfrm>
        </p:spPr>
        <p:txBody>
          <a:bodyPr rtlCol="0" anchor="ctr"/>
          <a:lstStyle>
            <a:lvl1pPr marL="0" indent="0">
              <a:buNone/>
              <a:defRPr lang="es-MX" sz="1800" b="1" cap="all" baseline="0">
                <a:latin typeface="+mj-lt"/>
              </a:defRPr>
            </a:lvl1pPr>
            <a:lvl2pPr marL="457200" indent="0">
              <a:buNone/>
              <a:defRPr lang="es-MX" sz="2000" b="1"/>
            </a:lvl2pPr>
            <a:lvl3pPr marL="914400" indent="0">
              <a:buNone/>
              <a:defRPr lang="es-MX" sz="1800" b="1"/>
            </a:lvl3pPr>
            <a:lvl4pPr marL="1371600" indent="0">
              <a:buNone/>
              <a:defRPr lang="es-MX" sz="1600" b="1"/>
            </a:lvl4pPr>
            <a:lvl5pPr marL="1828800" indent="0">
              <a:buNone/>
              <a:defRPr lang="es-MX" sz="1600" b="1"/>
            </a:lvl5pPr>
            <a:lvl6pPr marL="2286000" indent="0">
              <a:buNone/>
              <a:defRPr lang="es-MX" sz="1600" b="1"/>
            </a:lvl6pPr>
            <a:lvl7pPr marL="2743200" indent="0">
              <a:buNone/>
              <a:defRPr lang="es-MX" sz="1600" b="1"/>
            </a:lvl7pPr>
            <a:lvl8pPr marL="3200400" indent="0">
              <a:buNone/>
              <a:defRPr lang="es-MX" sz="1600" b="1"/>
            </a:lvl8pPr>
            <a:lvl9pPr marL="3657600" indent="0">
              <a:buNone/>
              <a:defRPr lang="es-MX" sz="1600" b="1"/>
            </a:lvl9pPr>
          </a:lstStyle>
          <a:p>
            <a:pPr lvl="0" rtl="0"/>
            <a:r>
              <a:rPr lang="es-ES" altLang="ja-JP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F46393B-EA4C-7241-94FA-169F6C1D5B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4632" y="3383280"/>
            <a:ext cx="3310128" cy="2578608"/>
          </a:xfrm>
        </p:spPr>
        <p:txBody>
          <a:bodyPr rtlCol="0"/>
          <a:lstStyle>
            <a:lvl1pPr marL="228600" indent="-228600">
              <a:lnSpc>
                <a:spcPct val="100000"/>
              </a:lnSpc>
              <a:buFont typeface="Courier New" panose="02070309020205020404" pitchFamily="49" charset="0"/>
              <a:buChar char="o"/>
              <a:defRPr lang="es-MX" sz="1400"/>
            </a:lvl1pPr>
            <a:lvl2pPr marL="685800" indent="-228600">
              <a:lnSpc>
                <a:spcPct val="100000"/>
              </a:lnSpc>
              <a:buFont typeface="Courier New" panose="02070309020205020404" pitchFamily="49" charset="0"/>
              <a:buChar char="o"/>
              <a:defRPr lang="es-MX" sz="1400"/>
            </a:lvl2pPr>
            <a:lvl3pPr marL="1143000" indent="-228600">
              <a:lnSpc>
                <a:spcPct val="100000"/>
              </a:lnSpc>
              <a:buFont typeface="Courier New" panose="02070309020205020404" pitchFamily="49" charset="0"/>
              <a:buChar char="o"/>
              <a:defRPr lang="es-MX" sz="1400"/>
            </a:lvl3pPr>
            <a:lvl4pPr marL="1600200" indent="-228600">
              <a:lnSpc>
                <a:spcPct val="100000"/>
              </a:lnSpc>
              <a:buFont typeface="Courier New" panose="02070309020205020404" pitchFamily="49" charset="0"/>
              <a:buChar char="o"/>
              <a:defRPr lang="es-MX" sz="1400"/>
            </a:lvl4pPr>
            <a:lvl5pPr marL="2114550" indent="-228600">
              <a:lnSpc>
                <a:spcPct val="100000"/>
              </a:lnSpc>
              <a:buFont typeface="Courier New" panose="02070309020205020404" pitchFamily="49" charset="0"/>
              <a:buChar char="o"/>
              <a:defRPr lang="es-MX" sz="1400"/>
            </a:lvl5pPr>
          </a:lstStyle>
          <a:p>
            <a:pPr lvl="0" rtl="0"/>
            <a:r>
              <a:rPr lang="es-ES" altLang="ja-JP"/>
              <a:t>Haga clic para modificar los estilos de texto del patrón</a:t>
            </a:r>
          </a:p>
          <a:p>
            <a:pPr lvl="1" rtl="0"/>
            <a:r>
              <a:rPr lang="es-ES" altLang="ja-JP"/>
              <a:t>Segundo nivel</a:t>
            </a:r>
          </a:p>
          <a:p>
            <a:pPr lvl="2" rtl="0"/>
            <a:r>
              <a:rPr lang="es-ES" altLang="ja-JP"/>
              <a:t>Tercer nivel</a:t>
            </a:r>
          </a:p>
          <a:p>
            <a:pPr lvl="3" rtl="0"/>
            <a:r>
              <a:rPr lang="es-ES" altLang="ja-JP"/>
              <a:t>Cuarto nivel</a:t>
            </a:r>
          </a:p>
          <a:p>
            <a:pPr lvl="4" rtl="0"/>
            <a:r>
              <a:rPr lang="es-ES" altLang="ja-JP"/>
              <a:t>Quinto nivel</a:t>
            </a:r>
            <a:endParaRPr lang="es-MX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8FFA20A9-6C2F-89E2-1241-5281CF14E87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599432" y="2788920"/>
            <a:ext cx="2926080" cy="502920"/>
          </a:xfrm>
        </p:spPr>
        <p:txBody>
          <a:bodyPr rtlCol="0" anchor="ctr"/>
          <a:lstStyle>
            <a:lvl1pPr marL="0" indent="0">
              <a:buNone/>
              <a:defRPr lang="es-MX" sz="1800" b="1" cap="all" baseline="0">
                <a:latin typeface="+mj-lt"/>
              </a:defRPr>
            </a:lvl1pPr>
            <a:lvl2pPr marL="457200" indent="0">
              <a:buNone/>
              <a:defRPr lang="es-MX" sz="2000" b="1"/>
            </a:lvl2pPr>
            <a:lvl3pPr marL="914400" indent="0">
              <a:buNone/>
              <a:defRPr lang="es-MX" sz="1800" b="1"/>
            </a:lvl3pPr>
            <a:lvl4pPr marL="1371600" indent="0">
              <a:buNone/>
              <a:defRPr lang="es-MX" sz="1600" b="1"/>
            </a:lvl4pPr>
            <a:lvl5pPr marL="1828800" indent="0">
              <a:buNone/>
              <a:defRPr lang="es-MX" sz="1600" b="1"/>
            </a:lvl5pPr>
            <a:lvl6pPr marL="2286000" indent="0">
              <a:buNone/>
              <a:defRPr lang="es-MX" sz="1600" b="1"/>
            </a:lvl6pPr>
            <a:lvl7pPr marL="2743200" indent="0">
              <a:buNone/>
              <a:defRPr lang="es-MX" sz="1600" b="1"/>
            </a:lvl7pPr>
            <a:lvl8pPr marL="3200400" indent="0">
              <a:buNone/>
              <a:defRPr lang="es-MX" sz="1600" b="1"/>
            </a:lvl8pPr>
            <a:lvl9pPr marL="3657600" indent="0">
              <a:buNone/>
              <a:defRPr lang="es-MX" sz="1600" b="1"/>
            </a:lvl9pPr>
          </a:lstStyle>
          <a:p>
            <a:pPr lvl="0" rtl="0"/>
            <a:r>
              <a:rPr lang="es-ES" altLang="ja-JP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D74BBA64-3944-C0BE-4D5F-2745DA48BF3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379976" y="3383280"/>
            <a:ext cx="3310128" cy="2578608"/>
          </a:xfrm>
        </p:spPr>
        <p:txBody>
          <a:bodyPr rtlCol="0"/>
          <a:lstStyle>
            <a:lvl1pPr marL="228600" indent="-228600">
              <a:lnSpc>
                <a:spcPct val="100000"/>
              </a:lnSpc>
              <a:buFont typeface="Courier New" panose="02070309020205020404" pitchFamily="49" charset="0"/>
              <a:buChar char="o"/>
              <a:defRPr lang="es-MX" sz="1400"/>
            </a:lvl1pPr>
            <a:lvl2pPr marL="685800" indent="-228600">
              <a:lnSpc>
                <a:spcPct val="100000"/>
              </a:lnSpc>
              <a:buFont typeface="Courier New" panose="02070309020205020404" pitchFamily="49" charset="0"/>
              <a:buChar char="o"/>
              <a:defRPr lang="es-MX" sz="1400"/>
            </a:lvl2pPr>
            <a:lvl3pPr marL="1143000" indent="-228600">
              <a:lnSpc>
                <a:spcPct val="100000"/>
              </a:lnSpc>
              <a:buFont typeface="Courier New" panose="02070309020205020404" pitchFamily="49" charset="0"/>
              <a:buChar char="o"/>
              <a:defRPr lang="es-MX" sz="1400"/>
            </a:lvl3pPr>
            <a:lvl4pPr marL="1600200" indent="-228600">
              <a:lnSpc>
                <a:spcPct val="100000"/>
              </a:lnSpc>
              <a:buFont typeface="Courier New" panose="02070309020205020404" pitchFamily="49" charset="0"/>
              <a:buChar char="o"/>
              <a:defRPr lang="es-MX" sz="1400"/>
            </a:lvl4pPr>
            <a:lvl5pPr marL="2114550" indent="-228600">
              <a:lnSpc>
                <a:spcPct val="100000"/>
              </a:lnSpc>
              <a:buFont typeface="Courier New" panose="02070309020205020404" pitchFamily="49" charset="0"/>
              <a:buChar char="o"/>
              <a:defRPr lang="es-MX" sz="1400"/>
            </a:lvl5pPr>
          </a:lstStyle>
          <a:p>
            <a:pPr lvl="0" rtl="0"/>
            <a:r>
              <a:rPr lang="es-ES" altLang="ja-JP"/>
              <a:t>Haga clic para modificar los estilos de texto del patrón</a:t>
            </a:r>
          </a:p>
          <a:p>
            <a:pPr lvl="1" rtl="0"/>
            <a:r>
              <a:rPr lang="es-ES" altLang="ja-JP"/>
              <a:t>Segundo nivel</a:t>
            </a:r>
          </a:p>
          <a:p>
            <a:pPr lvl="2" rtl="0"/>
            <a:r>
              <a:rPr lang="es-ES" altLang="ja-JP"/>
              <a:t>Tercer nivel</a:t>
            </a:r>
          </a:p>
          <a:p>
            <a:pPr lvl="3" rtl="0"/>
            <a:r>
              <a:rPr lang="es-ES" altLang="ja-JP"/>
              <a:t>Cuarto nivel</a:t>
            </a:r>
          </a:p>
          <a:p>
            <a:pPr lvl="4" rtl="0"/>
            <a:r>
              <a:rPr lang="es-ES" altLang="ja-JP"/>
              <a:t>Quinto nivel</a:t>
            </a:r>
            <a:endParaRPr lang="es-MX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573DB55E-AAE4-9CE0-F3F5-42FC0405B9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es-MX"/>
            </a:defPPr>
          </a:lstStyle>
          <a:p>
            <a:pPr rtl="0"/>
            <a:r>
              <a:rPr lang="es-MX"/>
              <a:t>20XX</a:t>
            </a:r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82F402FF-5F4B-360D-40AE-AAD766288A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es-MX"/>
            </a:defPPr>
          </a:lstStyle>
          <a:p>
            <a:pPr rtl="0"/>
            <a:r>
              <a:rPr lang="es-MX"/>
              <a:t>Título de la presentación</a:t>
            </a:r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5CA09ACC-3E58-495F-2609-AA1164DD0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s-MX"/>
            </a:defPPr>
          </a:lstStyle>
          <a:p>
            <a:pPr rtl="0"/>
            <a:fld id="{B776CE9F-4BD8-A748-847B-B97BB3C5BACA}" type="slidenum">
              <a:rPr lang="es-MX" smtClean="0"/>
              <a:t>‹Nº›</a:t>
            </a:fld>
            <a:endParaRPr lang="es-MX" dirty="0"/>
          </a:p>
        </p:txBody>
      </p:sp>
      <p:sp>
        <p:nvSpPr>
          <p:cNvPr id="10" name="Título 9">
            <a:extLst>
              <a:ext uri="{FF2B5EF4-FFF2-40B4-BE49-F238E27FC236}">
                <a16:creationId xmlns:a16="http://schemas.microsoft.com/office/drawing/2014/main" id="{50F7DD41-68BA-5ED4-4C63-7E8F329A55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8056" y="539496"/>
            <a:ext cx="11137392" cy="713232"/>
          </a:xfrm>
        </p:spPr>
        <p:txBody>
          <a:bodyPr rtlCol="0"/>
          <a:lstStyle>
            <a:lvl1pPr algn="l">
              <a:defRPr lang="es-MX"/>
            </a:lvl1pPr>
          </a:lstStyle>
          <a:p>
            <a:pPr rtl="0"/>
            <a:r>
              <a:rPr lang="es-MX" dirty="0"/>
              <a:t>Haga clic para modificar el estilo de título del patrón</a:t>
            </a:r>
          </a:p>
        </p:txBody>
      </p:sp>
      <p:sp>
        <p:nvSpPr>
          <p:cNvPr id="16" name="Marcador de texto 4">
            <a:extLst>
              <a:ext uri="{FF2B5EF4-FFF2-40B4-BE49-F238E27FC236}">
                <a16:creationId xmlns:a16="http://schemas.microsoft.com/office/drawing/2014/main" id="{3FC5E0B4-4989-E17B-6DAA-16B8AFB102C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522208" y="2788920"/>
            <a:ext cx="2926080" cy="502920"/>
          </a:xfrm>
        </p:spPr>
        <p:txBody>
          <a:bodyPr rtlCol="0" anchor="ctr"/>
          <a:lstStyle>
            <a:lvl1pPr marL="0" indent="0">
              <a:buNone/>
              <a:defRPr lang="es-MX" sz="1800" b="1" cap="all" baseline="0">
                <a:latin typeface="+mj-lt"/>
              </a:defRPr>
            </a:lvl1pPr>
            <a:lvl2pPr marL="457200" indent="0">
              <a:buNone/>
              <a:defRPr lang="es-MX" sz="2000" b="1"/>
            </a:lvl2pPr>
            <a:lvl3pPr marL="914400" indent="0">
              <a:buNone/>
              <a:defRPr lang="es-MX" sz="1800" b="1"/>
            </a:lvl3pPr>
            <a:lvl4pPr marL="1371600" indent="0">
              <a:buNone/>
              <a:defRPr lang="es-MX" sz="1600" b="1"/>
            </a:lvl4pPr>
            <a:lvl5pPr marL="1828800" indent="0">
              <a:buNone/>
              <a:defRPr lang="es-MX" sz="1600" b="1"/>
            </a:lvl5pPr>
            <a:lvl6pPr marL="2286000" indent="0">
              <a:buNone/>
              <a:defRPr lang="es-MX" sz="1600" b="1"/>
            </a:lvl6pPr>
            <a:lvl7pPr marL="2743200" indent="0">
              <a:buNone/>
              <a:defRPr lang="es-MX" sz="1600" b="1"/>
            </a:lvl7pPr>
            <a:lvl8pPr marL="3200400" indent="0">
              <a:buNone/>
              <a:defRPr lang="es-MX" sz="1600" b="1"/>
            </a:lvl8pPr>
            <a:lvl9pPr marL="3657600" indent="0">
              <a:buNone/>
              <a:defRPr lang="es-MX" sz="1600" b="1"/>
            </a:lvl9pPr>
          </a:lstStyle>
          <a:p>
            <a:pPr lvl="0" rtl="0"/>
            <a:r>
              <a:rPr lang="es-ES" altLang="ja-JP"/>
              <a:t>Haga clic para modificar los estilos de texto del patrón</a:t>
            </a:r>
          </a:p>
        </p:txBody>
      </p:sp>
      <p:sp>
        <p:nvSpPr>
          <p:cNvPr id="17" name="Marcador de contenido 5">
            <a:extLst>
              <a:ext uri="{FF2B5EF4-FFF2-40B4-BE49-F238E27FC236}">
                <a16:creationId xmlns:a16="http://schemas.microsoft.com/office/drawing/2014/main" id="{D6DEF40E-B278-4F59-AAF8-8468E2B08F3E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8275320" y="3383280"/>
            <a:ext cx="3310128" cy="2578608"/>
          </a:xfrm>
        </p:spPr>
        <p:txBody>
          <a:bodyPr rtlCol="0"/>
          <a:lstStyle>
            <a:lvl1pPr marL="228600" indent="-228600">
              <a:lnSpc>
                <a:spcPct val="100000"/>
              </a:lnSpc>
              <a:buFont typeface="Courier New" panose="02070309020205020404" pitchFamily="49" charset="0"/>
              <a:buChar char="o"/>
              <a:defRPr lang="es-MX" sz="1400"/>
            </a:lvl1pPr>
            <a:lvl2pPr marL="685800" indent="-228600">
              <a:lnSpc>
                <a:spcPct val="100000"/>
              </a:lnSpc>
              <a:buFont typeface="Courier New" panose="02070309020205020404" pitchFamily="49" charset="0"/>
              <a:buChar char="o"/>
              <a:defRPr lang="es-MX" sz="1400"/>
            </a:lvl2pPr>
            <a:lvl3pPr marL="1143000" indent="-228600">
              <a:lnSpc>
                <a:spcPct val="100000"/>
              </a:lnSpc>
              <a:buFont typeface="Courier New" panose="02070309020205020404" pitchFamily="49" charset="0"/>
              <a:buChar char="o"/>
              <a:defRPr lang="es-MX" sz="1400"/>
            </a:lvl3pPr>
            <a:lvl4pPr marL="1600200" indent="-228600">
              <a:lnSpc>
                <a:spcPct val="100000"/>
              </a:lnSpc>
              <a:buFont typeface="Courier New" panose="02070309020205020404" pitchFamily="49" charset="0"/>
              <a:buChar char="o"/>
              <a:defRPr lang="es-MX" sz="1400"/>
            </a:lvl4pPr>
            <a:lvl5pPr marL="2114550" indent="-228600">
              <a:lnSpc>
                <a:spcPct val="100000"/>
              </a:lnSpc>
              <a:buFont typeface="Courier New" panose="02070309020205020404" pitchFamily="49" charset="0"/>
              <a:buChar char="o"/>
              <a:defRPr lang="es-MX" sz="1400"/>
            </a:lvl5pPr>
          </a:lstStyle>
          <a:p>
            <a:pPr lvl="0" rtl="0"/>
            <a:r>
              <a:rPr lang="es-ES" altLang="ja-JP"/>
              <a:t>Haga clic para modificar los estilos de texto del patrón</a:t>
            </a:r>
          </a:p>
          <a:p>
            <a:pPr lvl="1" rtl="0"/>
            <a:r>
              <a:rPr lang="es-ES" altLang="ja-JP"/>
              <a:t>Segundo nivel</a:t>
            </a:r>
          </a:p>
          <a:p>
            <a:pPr lvl="2" rtl="0"/>
            <a:r>
              <a:rPr lang="es-ES" altLang="ja-JP"/>
              <a:t>Tercer nivel</a:t>
            </a:r>
          </a:p>
          <a:p>
            <a:pPr lvl="3" rtl="0"/>
            <a:r>
              <a:rPr lang="es-ES" altLang="ja-JP"/>
              <a:t>Cuarto nivel</a:t>
            </a:r>
          </a:p>
          <a:p>
            <a:pPr lvl="4" rtl="0"/>
            <a:r>
              <a:rPr lang="es-ES" altLang="ja-JP"/>
              <a:t>Quinto nivel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2483807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u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lipse 3">
            <a:extLst>
              <a:ext uri="{FF2B5EF4-FFF2-40B4-BE49-F238E27FC236}">
                <a16:creationId xmlns:a16="http://schemas.microsoft.com/office/drawing/2014/main" id="{903890E5-21F7-5145-68D0-81916C073BFE}"/>
              </a:ext>
            </a:extLst>
          </p:cNvPr>
          <p:cNvSpPr/>
          <p:nvPr userDrawn="1"/>
        </p:nvSpPr>
        <p:spPr>
          <a:xfrm>
            <a:off x="7607808" y="2505456"/>
            <a:ext cx="3494544" cy="3494544"/>
          </a:xfrm>
          <a:prstGeom prst="ellipse">
            <a:avLst/>
          </a:prstGeom>
          <a:solidFill>
            <a:schemeClr val="accent4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MX"/>
            </a:defPPr>
          </a:lstStyle>
          <a:p>
            <a:pPr algn="ctr" rtl="0"/>
            <a:endParaRPr lang="es-MX" dirty="0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F806338A-E3B7-F581-6979-B6DB684C816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247888" y="0"/>
            <a:ext cx="2203704" cy="6464808"/>
          </a:xfrm>
          <a:custGeom>
            <a:avLst/>
            <a:gdLst>
              <a:gd name="connsiteX0" fmla="*/ 0 w 2203704"/>
              <a:gd name="connsiteY0" fmla="*/ 5604176 h 6464808"/>
              <a:gd name="connsiteX1" fmla="*/ 130276 w 2203704"/>
              <a:gd name="connsiteY1" fmla="*/ 5701594 h 6464808"/>
              <a:gd name="connsiteX2" fmla="*/ 1107192 w 2203704"/>
              <a:gd name="connsiteY2" fmla="*/ 6000000 h 6464808"/>
              <a:gd name="connsiteX3" fmla="*/ 2084109 w 2203704"/>
              <a:gd name="connsiteY3" fmla="*/ 5701594 h 6464808"/>
              <a:gd name="connsiteX4" fmla="*/ 2203704 w 2203704"/>
              <a:gd name="connsiteY4" fmla="*/ 5612162 h 6464808"/>
              <a:gd name="connsiteX5" fmla="*/ 2203704 w 2203704"/>
              <a:gd name="connsiteY5" fmla="*/ 6464808 h 6464808"/>
              <a:gd name="connsiteX6" fmla="*/ 0 w 2203704"/>
              <a:gd name="connsiteY6" fmla="*/ 6464808 h 6464808"/>
              <a:gd name="connsiteX7" fmla="*/ 0 w 2203704"/>
              <a:gd name="connsiteY7" fmla="*/ 0 h 6464808"/>
              <a:gd name="connsiteX8" fmla="*/ 2203704 w 2203704"/>
              <a:gd name="connsiteY8" fmla="*/ 0 h 6464808"/>
              <a:gd name="connsiteX9" fmla="*/ 2203704 w 2203704"/>
              <a:gd name="connsiteY9" fmla="*/ 2893295 h 6464808"/>
              <a:gd name="connsiteX10" fmla="*/ 2084109 w 2203704"/>
              <a:gd name="connsiteY10" fmla="*/ 2803863 h 6464808"/>
              <a:gd name="connsiteX11" fmla="*/ 1107192 w 2203704"/>
              <a:gd name="connsiteY11" fmla="*/ 2505456 h 6464808"/>
              <a:gd name="connsiteX12" fmla="*/ 130276 w 2203704"/>
              <a:gd name="connsiteY12" fmla="*/ 2803863 h 6464808"/>
              <a:gd name="connsiteX13" fmla="*/ 0 w 2203704"/>
              <a:gd name="connsiteY13" fmla="*/ 2901281 h 64648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203704" h="6464808">
                <a:moveTo>
                  <a:pt x="0" y="5604176"/>
                </a:moveTo>
                <a:lnTo>
                  <a:pt x="130276" y="5701594"/>
                </a:lnTo>
                <a:cubicBezTo>
                  <a:pt x="409142" y="5889992"/>
                  <a:pt x="745320" y="6000000"/>
                  <a:pt x="1107192" y="6000000"/>
                </a:cubicBezTo>
                <a:cubicBezTo>
                  <a:pt x="1469064" y="6000000"/>
                  <a:pt x="1805242" y="5889992"/>
                  <a:pt x="2084109" y="5701594"/>
                </a:cubicBezTo>
                <a:lnTo>
                  <a:pt x="2203704" y="5612162"/>
                </a:lnTo>
                <a:lnTo>
                  <a:pt x="2203704" y="6464808"/>
                </a:lnTo>
                <a:lnTo>
                  <a:pt x="0" y="6464808"/>
                </a:lnTo>
                <a:close/>
                <a:moveTo>
                  <a:pt x="0" y="0"/>
                </a:moveTo>
                <a:lnTo>
                  <a:pt x="2203704" y="0"/>
                </a:lnTo>
                <a:lnTo>
                  <a:pt x="2203704" y="2893295"/>
                </a:lnTo>
                <a:lnTo>
                  <a:pt x="2084109" y="2803863"/>
                </a:lnTo>
                <a:cubicBezTo>
                  <a:pt x="1805242" y="2615464"/>
                  <a:pt x="1469064" y="2505456"/>
                  <a:pt x="1107192" y="2505456"/>
                </a:cubicBezTo>
                <a:cubicBezTo>
                  <a:pt x="745320" y="2505456"/>
                  <a:pt x="409142" y="2615464"/>
                  <a:pt x="130276" y="2803863"/>
                </a:cubicBezTo>
                <a:lnTo>
                  <a:pt x="0" y="2901281"/>
                </a:lnTo>
                <a:close/>
              </a:path>
            </a:pathLst>
          </a:custGeom>
        </p:spPr>
        <p:txBody>
          <a:bodyPr wrap="square" rtlCol="0" anchor="t">
            <a:noAutofit/>
          </a:bodyPr>
          <a:lstStyle>
            <a:lvl1pPr marL="0" indent="0" algn="ctr">
              <a:buNone/>
              <a:defRPr lang="es-MX" sz="1600"/>
            </a:lvl1pPr>
          </a:lstStyle>
          <a:p>
            <a:pPr rtl="0"/>
            <a:r>
              <a:rPr lang="es-ES" altLang="ja-JP"/>
              <a:t>Haga clic en el icono para agregar una imagen</a:t>
            </a:r>
            <a:endParaRPr lang="es-MX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31D4E4F-FFC8-081B-876A-5F0DB01B24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8056" y="438912"/>
            <a:ext cx="6208776" cy="932688"/>
          </a:xfrm>
        </p:spPr>
        <p:txBody>
          <a:bodyPr rtlCol="0"/>
          <a:lstStyle>
            <a:lvl1pPr algn="l">
              <a:defRPr lang="es-MX"/>
            </a:lvl1pPr>
          </a:lstStyle>
          <a:p>
            <a:pPr rtl="0"/>
            <a:r>
              <a:rPr lang="es-MX" dirty="0"/>
              <a:t>Haga clic para modificar el estilo de título del patrón</a:t>
            </a:r>
          </a:p>
        </p:txBody>
      </p:sp>
      <p:sp>
        <p:nvSpPr>
          <p:cNvPr id="13" name="Marcador de contenido 12">
            <a:extLst>
              <a:ext uri="{FF2B5EF4-FFF2-40B4-BE49-F238E27FC236}">
                <a16:creationId xmlns:a16="http://schemas.microsoft.com/office/drawing/2014/main" id="{FF746E9F-2474-0415-BFE5-17B651EBFFA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48056" y="1709928"/>
            <a:ext cx="4709160" cy="3008376"/>
          </a:xfrm>
        </p:spPr>
        <p:txBody>
          <a:bodyPr rtlCol="0"/>
          <a:lstStyle>
            <a:lvl1pPr marL="0" indent="0">
              <a:lnSpc>
                <a:spcPct val="150000"/>
              </a:lnSpc>
              <a:spcBef>
                <a:spcPts val="0"/>
              </a:spcBef>
              <a:buFont typeface="Courier New" panose="02070309020205020404" pitchFamily="49" charset="0"/>
              <a:buNone/>
              <a:defRPr lang="es-MX" sz="1600">
                <a:latin typeface="Georgia Pro" panose="02040502050405020303" pitchFamily="18" charset="0"/>
              </a:defRPr>
            </a:lvl1pPr>
            <a:lvl2pPr marL="685800" indent="-228600">
              <a:buFont typeface="Courier New" panose="02070309020205020404" pitchFamily="49" charset="0"/>
              <a:buChar char="o"/>
              <a:defRPr lang="es-MX" sz="1400"/>
            </a:lvl2pPr>
            <a:lvl3pPr marL="1143000" indent="-228600">
              <a:buFont typeface="Courier New" panose="02070309020205020404" pitchFamily="49" charset="0"/>
              <a:buChar char="o"/>
              <a:defRPr lang="es-MX" sz="1400"/>
            </a:lvl3pPr>
            <a:lvl4pPr marL="1600200" indent="-228600">
              <a:buFont typeface="Courier New" panose="02070309020205020404" pitchFamily="49" charset="0"/>
              <a:buChar char="o"/>
              <a:defRPr lang="es-MX" sz="1400"/>
            </a:lvl4pPr>
            <a:lvl5pPr marL="1885950" indent="-285750">
              <a:buFont typeface="Courier New" panose="02070309020205020404" pitchFamily="49" charset="0"/>
              <a:buChar char="o"/>
              <a:defRPr lang="es-MX" sz="1400"/>
            </a:lvl5pPr>
          </a:lstStyle>
          <a:p>
            <a:pPr lvl="0" rtl="0"/>
            <a:r>
              <a:rPr lang="es-ES" altLang="ja-JP"/>
              <a:t>Haga clic para modificar los estilos de texto del patrón</a:t>
            </a:r>
          </a:p>
          <a:p>
            <a:pPr lvl="1" rtl="0"/>
            <a:r>
              <a:rPr lang="es-ES" altLang="ja-JP"/>
              <a:t>Segundo nivel</a:t>
            </a:r>
          </a:p>
          <a:p>
            <a:pPr lvl="2" rtl="0"/>
            <a:r>
              <a:rPr lang="es-ES" altLang="ja-JP"/>
              <a:t>Tercer nivel</a:t>
            </a:r>
          </a:p>
          <a:p>
            <a:pPr lvl="3" rtl="0"/>
            <a:r>
              <a:rPr lang="es-ES" altLang="ja-JP"/>
              <a:t>Cuarto nivel</a:t>
            </a:r>
          </a:p>
          <a:p>
            <a:pPr lvl="4" rtl="0"/>
            <a:r>
              <a:rPr lang="es-ES" altLang="ja-JP"/>
              <a:t>Quinto nivel</a:t>
            </a:r>
            <a:endParaRPr lang="es-MX"/>
          </a:p>
        </p:txBody>
      </p:sp>
      <p:sp>
        <p:nvSpPr>
          <p:cNvPr id="20" name="Marcador de posición de imagen 19">
            <a:extLst>
              <a:ext uri="{FF2B5EF4-FFF2-40B4-BE49-F238E27FC236}">
                <a16:creationId xmlns:a16="http://schemas.microsoft.com/office/drawing/2014/main" id="{1B5DE1F7-9A8F-6381-6E57-67C4979D297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809744" y="2707392"/>
            <a:ext cx="3090672" cy="3090672"/>
          </a:xfrm>
          <a:custGeom>
            <a:avLst/>
            <a:gdLst>
              <a:gd name="connsiteX0" fmla="*/ 1545336 w 3090672"/>
              <a:gd name="connsiteY0" fmla="*/ 0 h 3090672"/>
              <a:gd name="connsiteX1" fmla="*/ 3090672 w 3090672"/>
              <a:gd name="connsiteY1" fmla="*/ 1545336 h 3090672"/>
              <a:gd name="connsiteX2" fmla="*/ 1545336 w 3090672"/>
              <a:gd name="connsiteY2" fmla="*/ 3090672 h 3090672"/>
              <a:gd name="connsiteX3" fmla="*/ 0 w 3090672"/>
              <a:gd name="connsiteY3" fmla="*/ 1545336 h 3090672"/>
              <a:gd name="connsiteX4" fmla="*/ 1545336 w 3090672"/>
              <a:gd name="connsiteY4" fmla="*/ 0 h 3090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90672" h="3090672">
                <a:moveTo>
                  <a:pt x="1545336" y="0"/>
                </a:moveTo>
                <a:cubicBezTo>
                  <a:pt x="2398802" y="0"/>
                  <a:pt x="3090672" y="691870"/>
                  <a:pt x="3090672" y="1545336"/>
                </a:cubicBezTo>
                <a:cubicBezTo>
                  <a:pt x="3090672" y="2398802"/>
                  <a:pt x="2398802" y="3090672"/>
                  <a:pt x="1545336" y="3090672"/>
                </a:cubicBezTo>
                <a:cubicBezTo>
                  <a:pt x="691870" y="3090672"/>
                  <a:pt x="0" y="2398802"/>
                  <a:pt x="0" y="1545336"/>
                </a:cubicBezTo>
                <a:cubicBezTo>
                  <a:pt x="0" y="691870"/>
                  <a:pt x="691870" y="0"/>
                  <a:pt x="1545336" y="0"/>
                </a:cubicBezTo>
                <a:close/>
              </a:path>
            </a:pathLst>
          </a:custGeom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>
            <a:lvl1pPr marL="0" indent="0" algn="ctr">
              <a:buNone/>
              <a:defRPr lang="es-MX" sz="1600"/>
            </a:lvl1pPr>
          </a:lstStyle>
          <a:p>
            <a:pPr rtl="0"/>
            <a:r>
              <a:rPr lang="es-ES" altLang="ja-JP"/>
              <a:t>Haga clic en el icono para agregar una imagen</a:t>
            </a:r>
            <a:endParaRPr lang="es-MX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552F918-8726-F0C7-3DD5-8FC63F1C2A8F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 rtlCol="0"/>
          <a:lstStyle>
            <a:defPPr>
              <a:defRPr lang="es-MX"/>
            </a:defPPr>
          </a:lstStyle>
          <a:p>
            <a:pPr rtl="0"/>
            <a:r>
              <a:rPr lang="es-MX"/>
              <a:t>20XX</a:t>
            </a:r>
          </a:p>
        </p:txBody>
      </p:sp>
      <p:sp>
        <p:nvSpPr>
          <p:cNvPr id="6" name="Marcador de posición de pie de página 5">
            <a:extLst>
              <a:ext uri="{FF2B5EF4-FFF2-40B4-BE49-F238E27FC236}">
                <a16:creationId xmlns:a16="http://schemas.microsoft.com/office/drawing/2014/main" id="{EC8E2775-2A6A-4308-A03B-DE565C253C3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>
            <a:defPPr>
              <a:defRPr lang="es-MX"/>
            </a:defPPr>
          </a:lstStyle>
          <a:p>
            <a:pPr rtl="0"/>
            <a:r>
              <a:rPr lang="es-MX"/>
              <a:t>Título de la presentación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70CDCBE-5B6E-9248-8031-5FEF6459FE2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>
            <a:defPPr>
              <a:defRPr lang="es-MX"/>
            </a:defPPr>
          </a:lstStyle>
          <a:p>
            <a:pPr rtl="0"/>
            <a:fld id="{B776CE9F-4BD8-A748-847B-B97BB3C5BACA}" type="slidenum">
              <a:rPr lang="es-MX" smtClean="0"/>
              <a:pPr rtl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9906812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ier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ángulo 13">
            <a:extLst>
              <a:ext uri="{FF2B5EF4-FFF2-40B4-BE49-F238E27FC236}">
                <a16:creationId xmlns:a16="http://schemas.microsoft.com/office/drawing/2014/main" id="{54FE8F1C-630A-10D8-9945-20F2BFD69584}"/>
              </a:ext>
            </a:extLst>
          </p:cNvPr>
          <p:cNvSpPr/>
          <p:nvPr userDrawn="1"/>
        </p:nvSpPr>
        <p:spPr>
          <a:xfrm>
            <a:off x="571500" y="4789316"/>
            <a:ext cx="11048999" cy="934828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MX"/>
            </a:defPPr>
          </a:lstStyle>
          <a:p>
            <a:pPr algn="ctr" rtl="0"/>
            <a:endParaRPr lang="es-MX" dirty="0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9B2B26C0-A3BE-7202-44B2-9E5D9C9000BF}"/>
              </a:ext>
            </a:extLst>
          </p:cNvPr>
          <p:cNvSpPr/>
          <p:nvPr userDrawn="1"/>
        </p:nvSpPr>
        <p:spPr>
          <a:xfrm>
            <a:off x="3843315" y="1856545"/>
            <a:ext cx="4467272" cy="4467272"/>
          </a:xfrm>
          <a:prstGeom prst="ellipse">
            <a:avLst/>
          </a:prstGeom>
          <a:solidFill>
            <a:schemeClr val="accent4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MX"/>
            </a:defPPr>
          </a:lstStyle>
          <a:p>
            <a:pPr algn="ctr" rtl="0"/>
            <a:endParaRPr lang="es-MX" dirty="0"/>
          </a:p>
        </p:txBody>
      </p:sp>
      <p:sp>
        <p:nvSpPr>
          <p:cNvPr id="13" name="Marcador de posición de imagen 12">
            <a:extLst>
              <a:ext uri="{FF2B5EF4-FFF2-40B4-BE49-F238E27FC236}">
                <a16:creationId xmlns:a16="http://schemas.microsoft.com/office/drawing/2014/main" id="{7252A8E6-299E-7E66-3182-88FB338786A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1999" cy="6857999"/>
          </a:xfrm>
          <a:custGeom>
            <a:avLst/>
            <a:gdLst>
              <a:gd name="connsiteX0" fmla="*/ 6076951 w 12191999"/>
              <a:gd name="connsiteY0" fmla="*/ 1856545 h 6857999"/>
              <a:gd name="connsiteX1" fmla="*/ 3843315 w 12191999"/>
              <a:gd name="connsiteY1" fmla="*/ 4090181 h 6857999"/>
              <a:gd name="connsiteX2" fmla="*/ 3943735 w 12191999"/>
              <a:gd name="connsiteY2" fmla="*/ 4754396 h 6857999"/>
              <a:gd name="connsiteX3" fmla="*/ 3956516 w 12191999"/>
              <a:gd name="connsiteY3" fmla="*/ 4789316 h 6857999"/>
              <a:gd name="connsiteX4" fmla="*/ 571500 w 12191999"/>
              <a:gd name="connsiteY4" fmla="*/ 4789316 h 6857999"/>
              <a:gd name="connsiteX5" fmla="*/ 571500 w 12191999"/>
              <a:gd name="connsiteY5" fmla="*/ 5724144 h 6857999"/>
              <a:gd name="connsiteX6" fmla="*/ 4557546 w 12191999"/>
              <a:gd name="connsiteY6" fmla="*/ 5724144 h 6857999"/>
              <a:gd name="connsiteX7" fmla="*/ 4656152 w 12191999"/>
              <a:gd name="connsiteY7" fmla="*/ 5813763 h 6857999"/>
              <a:gd name="connsiteX8" fmla="*/ 6076951 w 12191999"/>
              <a:gd name="connsiteY8" fmla="*/ 6323817 h 6857999"/>
              <a:gd name="connsiteX9" fmla="*/ 7497751 w 12191999"/>
              <a:gd name="connsiteY9" fmla="*/ 5813763 h 6857999"/>
              <a:gd name="connsiteX10" fmla="*/ 7596357 w 12191999"/>
              <a:gd name="connsiteY10" fmla="*/ 5724144 h 6857999"/>
              <a:gd name="connsiteX11" fmla="*/ 11620499 w 12191999"/>
              <a:gd name="connsiteY11" fmla="*/ 5724144 h 6857999"/>
              <a:gd name="connsiteX12" fmla="*/ 11620499 w 12191999"/>
              <a:gd name="connsiteY12" fmla="*/ 4789316 h 6857999"/>
              <a:gd name="connsiteX13" fmla="*/ 8197387 w 12191999"/>
              <a:gd name="connsiteY13" fmla="*/ 4789316 h 6857999"/>
              <a:gd name="connsiteX14" fmla="*/ 8210167 w 12191999"/>
              <a:gd name="connsiteY14" fmla="*/ 4754396 h 6857999"/>
              <a:gd name="connsiteX15" fmla="*/ 8310587 w 12191999"/>
              <a:gd name="connsiteY15" fmla="*/ 4090181 h 6857999"/>
              <a:gd name="connsiteX16" fmla="*/ 6076951 w 12191999"/>
              <a:gd name="connsiteY16" fmla="*/ 1856545 h 6857999"/>
              <a:gd name="connsiteX17" fmla="*/ 0 w 12191999"/>
              <a:gd name="connsiteY17" fmla="*/ 0 h 6857999"/>
              <a:gd name="connsiteX18" fmla="*/ 12191999 w 12191999"/>
              <a:gd name="connsiteY18" fmla="*/ 0 h 6857999"/>
              <a:gd name="connsiteX19" fmla="*/ 12191999 w 12191999"/>
              <a:gd name="connsiteY19" fmla="*/ 6857999 h 6857999"/>
              <a:gd name="connsiteX20" fmla="*/ 0 w 12191999"/>
              <a:gd name="connsiteY20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2191999" h="6857999">
                <a:moveTo>
                  <a:pt x="6076951" y="1856545"/>
                </a:moveTo>
                <a:cubicBezTo>
                  <a:pt x="4843348" y="1856545"/>
                  <a:pt x="3843315" y="2856578"/>
                  <a:pt x="3843315" y="4090181"/>
                </a:cubicBezTo>
                <a:cubicBezTo>
                  <a:pt x="3843315" y="4321482"/>
                  <a:pt x="3878473" y="4544571"/>
                  <a:pt x="3943735" y="4754396"/>
                </a:cubicBezTo>
                <a:lnTo>
                  <a:pt x="3956516" y="4789316"/>
                </a:lnTo>
                <a:lnTo>
                  <a:pt x="571500" y="4789316"/>
                </a:lnTo>
                <a:lnTo>
                  <a:pt x="571500" y="5724144"/>
                </a:lnTo>
                <a:lnTo>
                  <a:pt x="4557546" y="5724144"/>
                </a:lnTo>
                <a:lnTo>
                  <a:pt x="4656152" y="5813763"/>
                </a:lnTo>
                <a:cubicBezTo>
                  <a:pt x="5042256" y="6132405"/>
                  <a:pt x="5537250" y="6323817"/>
                  <a:pt x="6076951" y="6323817"/>
                </a:cubicBezTo>
                <a:cubicBezTo>
                  <a:pt x="6616653" y="6323817"/>
                  <a:pt x="7111647" y="6132405"/>
                  <a:pt x="7497751" y="5813763"/>
                </a:cubicBezTo>
                <a:lnTo>
                  <a:pt x="7596357" y="5724144"/>
                </a:lnTo>
                <a:lnTo>
                  <a:pt x="11620499" y="5724144"/>
                </a:lnTo>
                <a:lnTo>
                  <a:pt x="11620499" y="4789316"/>
                </a:lnTo>
                <a:lnTo>
                  <a:pt x="8197387" y="4789316"/>
                </a:lnTo>
                <a:lnTo>
                  <a:pt x="8210167" y="4754396"/>
                </a:lnTo>
                <a:cubicBezTo>
                  <a:pt x="8275430" y="4544571"/>
                  <a:pt x="8310587" y="4321482"/>
                  <a:pt x="8310587" y="4090181"/>
                </a:cubicBezTo>
                <a:cubicBezTo>
                  <a:pt x="8310587" y="2856578"/>
                  <a:pt x="7310554" y="1856545"/>
                  <a:pt x="6076951" y="1856545"/>
                </a:cubicBezTo>
                <a:close/>
                <a:moveTo>
                  <a:pt x="0" y="0"/>
                </a:moveTo>
                <a:lnTo>
                  <a:pt x="12191999" y="0"/>
                </a:lnTo>
                <a:lnTo>
                  <a:pt x="12191999" y="6857999"/>
                </a:lnTo>
                <a:lnTo>
                  <a:pt x="0" y="6857999"/>
                </a:lnTo>
                <a:close/>
              </a:path>
            </a:pathLst>
          </a:custGeom>
        </p:spPr>
        <p:txBody>
          <a:bodyPr wrap="square" rtlCol="0">
            <a:noAutofit/>
          </a:bodyPr>
          <a:lstStyle>
            <a:lvl1pPr marL="0" indent="0" algn="ctr">
              <a:buNone/>
              <a:defRPr lang="es-MX" sz="1800"/>
            </a:lvl1pPr>
          </a:lstStyle>
          <a:p>
            <a:pPr rtl="0"/>
            <a:r>
              <a:rPr lang="es-ES" altLang="ja-JP"/>
              <a:t>Haga clic en el icono para agregar una imagen</a:t>
            </a:r>
            <a:endParaRPr lang="es-MX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8D42636-F625-5B2A-E7CC-9D70418A2B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1642" y="4858966"/>
            <a:ext cx="3133856" cy="795528"/>
          </a:xfrm>
        </p:spPr>
        <p:txBody>
          <a:bodyPr rtlCol="0" anchor="ctr">
            <a:noAutofit/>
          </a:bodyPr>
          <a:lstStyle>
            <a:lvl1pPr algn="ctr">
              <a:lnSpc>
                <a:spcPct val="100000"/>
              </a:lnSpc>
              <a:tabLst/>
              <a:defRPr lang="es-MX" sz="5400"/>
            </a:lvl1pPr>
          </a:lstStyle>
          <a:p>
            <a:pPr rtl="0"/>
            <a:r>
              <a:rPr lang="es-ES" altLang="ja-JP"/>
              <a:t>Haga clic para modificar el estilo de título del patrón</a:t>
            </a:r>
            <a:endParaRPr lang="es-MX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F2BA890-FB69-E772-1383-035C2A82316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87952" y="3136392"/>
            <a:ext cx="3822192" cy="1901952"/>
          </a:xfrm>
          <a:noFill/>
        </p:spPr>
        <p:txBody>
          <a:bodyPr rtlCol="0" anchor="ctr">
            <a:noAutofit/>
          </a:bodyPr>
          <a:lstStyle>
            <a:lvl1pPr marL="0" indent="0" algn="ctr">
              <a:lnSpc>
                <a:spcPct val="150000"/>
              </a:lnSpc>
              <a:buNone/>
              <a:defRPr lang="es-MX" sz="2000"/>
            </a:lvl1pPr>
            <a:lvl2pPr marL="457200" indent="0" algn="ctr">
              <a:buNone/>
              <a:defRPr lang="es-MX" sz="2000"/>
            </a:lvl2pPr>
            <a:lvl3pPr marL="914400" indent="0" algn="ctr">
              <a:buNone/>
              <a:defRPr lang="es-MX" sz="1800"/>
            </a:lvl3pPr>
            <a:lvl4pPr marL="1371600" indent="0" algn="ctr">
              <a:buNone/>
              <a:defRPr lang="es-MX" sz="1600"/>
            </a:lvl4pPr>
            <a:lvl5pPr marL="1828800" indent="0" algn="ctr">
              <a:buNone/>
              <a:defRPr lang="es-MX" sz="1600"/>
            </a:lvl5pPr>
            <a:lvl6pPr marL="2286000" indent="0" algn="ctr">
              <a:buNone/>
              <a:defRPr lang="es-MX" sz="1600"/>
            </a:lvl6pPr>
            <a:lvl7pPr marL="2743200" indent="0" algn="ctr">
              <a:buNone/>
              <a:defRPr lang="es-MX" sz="1600"/>
            </a:lvl7pPr>
            <a:lvl8pPr marL="3200400" indent="0" algn="ctr">
              <a:buNone/>
              <a:defRPr lang="es-MX" sz="1600"/>
            </a:lvl8pPr>
            <a:lvl9pPr marL="3657600" indent="0" algn="ctr">
              <a:buNone/>
              <a:defRPr lang="es-MX" sz="1600"/>
            </a:lvl9pPr>
          </a:lstStyle>
          <a:p>
            <a:pPr rtl="0"/>
            <a:r>
              <a:rPr lang="es-MX" dirty="0"/>
              <a:t>Haga clic para editar el estilo de subtítulo del patrón</a:t>
            </a:r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8BE28B69-946C-B24F-CCEF-87E3AED87126}"/>
              </a:ext>
            </a:extLst>
          </p:cNvPr>
          <p:cNvSpPr/>
          <p:nvPr userDrawn="1"/>
        </p:nvSpPr>
        <p:spPr>
          <a:xfrm>
            <a:off x="4085940" y="2099170"/>
            <a:ext cx="3982022" cy="3982022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MX"/>
            </a:defPPr>
          </a:lstStyle>
          <a:p>
            <a:pPr algn="ctr" rtl="0"/>
            <a:endParaRPr lang="es-MX" dirty="0"/>
          </a:p>
        </p:txBody>
      </p:sp>
      <p:sp>
        <p:nvSpPr>
          <p:cNvPr id="18" name="Marcador de posición de texto 17">
            <a:extLst>
              <a:ext uri="{FF2B5EF4-FFF2-40B4-BE49-F238E27FC236}">
                <a16:creationId xmlns:a16="http://schemas.microsoft.com/office/drawing/2014/main" id="{5D7D49B4-7A74-A1C0-829E-B197F836F91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10588" y="4858966"/>
            <a:ext cx="3230538" cy="795709"/>
          </a:xfrm>
        </p:spPr>
        <p:txBody>
          <a:bodyPr vert="horz" lIns="91440" tIns="45720" rIns="91440" bIns="45720" rtlCol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lang="es-MX" sz="5400" cap="all" baseline="0" dirty="0">
                <a:latin typeface="+mj-lt"/>
                <a:ea typeface="+mj-ea"/>
                <a:cs typeface="Posterama" panose="020B0504020200020000" pitchFamily="34" charset="0"/>
              </a:defRPr>
            </a:lvl1pPr>
          </a:lstStyle>
          <a:p>
            <a:pPr marL="228600" lvl="0" indent="-228600" algn="ctr" rtl="0">
              <a:spcBef>
                <a:spcPct val="0"/>
              </a:spcBef>
              <a:tabLst/>
            </a:pPr>
            <a:r>
              <a:rPr lang="es-MX" dirty="0"/>
              <a:t>Haga clic para modificar el estilo de título del patrón</a:t>
            </a:r>
          </a:p>
        </p:txBody>
      </p:sp>
    </p:spTree>
    <p:extLst>
      <p:ext uri="{BB962C8B-B14F-4D97-AF65-F5344CB8AC3E}">
        <p14:creationId xmlns:p14="http://schemas.microsoft.com/office/powerpoint/2010/main" val="253829087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030666-AF8F-3711-6288-350B4ABBF2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es-MX"/>
            </a:defPPr>
          </a:lstStyle>
          <a:p>
            <a:pPr rtl="0"/>
            <a:r>
              <a:rPr lang="es-ES" altLang="ja-JP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80E1AAC-83D5-49DF-1D19-3AF780429F8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 rtlCol="0"/>
          <a:lstStyle>
            <a:lvl1pPr marL="228600" indent="-228600">
              <a:lnSpc>
                <a:spcPct val="100000"/>
              </a:lnSpc>
              <a:buFont typeface="Courier New" panose="02070309020205020404" pitchFamily="49" charset="0"/>
              <a:buChar char="o"/>
              <a:defRPr lang="es-MX" sz="1400"/>
            </a:lvl1pPr>
            <a:lvl2pPr marL="685800" indent="-228600">
              <a:lnSpc>
                <a:spcPct val="100000"/>
              </a:lnSpc>
              <a:buFont typeface="Courier New" panose="02070309020205020404" pitchFamily="49" charset="0"/>
              <a:buChar char="o"/>
              <a:defRPr lang="es-MX" sz="1400"/>
            </a:lvl2pPr>
            <a:lvl3pPr marL="1143000" indent="-228600">
              <a:lnSpc>
                <a:spcPct val="100000"/>
              </a:lnSpc>
              <a:buFont typeface="Courier New" panose="02070309020205020404" pitchFamily="49" charset="0"/>
              <a:buChar char="o"/>
              <a:defRPr lang="es-MX" sz="1400"/>
            </a:lvl3pPr>
            <a:lvl4pPr marL="1600200" indent="-228600">
              <a:lnSpc>
                <a:spcPct val="100000"/>
              </a:lnSpc>
              <a:buFont typeface="Courier New" panose="02070309020205020404" pitchFamily="49" charset="0"/>
              <a:buChar char="o"/>
              <a:defRPr lang="es-MX" sz="1400"/>
            </a:lvl4pPr>
            <a:lvl5pPr marL="2114550" indent="-228600">
              <a:lnSpc>
                <a:spcPct val="100000"/>
              </a:lnSpc>
              <a:buFont typeface="Courier New" panose="02070309020205020404" pitchFamily="49" charset="0"/>
              <a:buChar char="o"/>
              <a:defRPr lang="es-MX" sz="1400"/>
            </a:lvl5pPr>
          </a:lstStyle>
          <a:p>
            <a:pPr lvl="0" rtl="0"/>
            <a:r>
              <a:rPr lang="es-ES" altLang="ja-JP"/>
              <a:t>Haga clic para modificar los estilos de texto del patrón</a:t>
            </a:r>
          </a:p>
          <a:p>
            <a:pPr lvl="1" rtl="0"/>
            <a:r>
              <a:rPr lang="es-ES" altLang="ja-JP"/>
              <a:t>Segundo nivel</a:t>
            </a:r>
          </a:p>
          <a:p>
            <a:pPr lvl="2" rtl="0"/>
            <a:r>
              <a:rPr lang="es-ES" altLang="ja-JP"/>
              <a:t>Tercer nivel</a:t>
            </a:r>
          </a:p>
          <a:p>
            <a:pPr lvl="3" rtl="0"/>
            <a:r>
              <a:rPr lang="es-ES" altLang="ja-JP"/>
              <a:t>Cuarto nivel</a:t>
            </a:r>
          </a:p>
          <a:p>
            <a:pPr lvl="4" rtl="0"/>
            <a:r>
              <a:rPr lang="es-ES" altLang="ja-JP"/>
              <a:t>Quinto nivel</a:t>
            </a:r>
            <a:endParaRPr lang="es-MX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FB5383E6-EAF2-263B-77AD-5CFFF848DA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 rtlCol="0"/>
          <a:lstStyle>
            <a:lvl1pPr marL="228600" indent="-228600">
              <a:lnSpc>
                <a:spcPct val="100000"/>
              </a:lnSpc>
              <a:buFont typeface="Courier New" panose="02070309020205020404" pitchFamily="49" charset="0"/>
              <a:buChar char="o"/>
              <a:defRPr lang="es-MX" sz="1400"/>
            </a:lvl1pPr>
            <a:lvl2pPr marL="685800" indent="-228600">
              <a:lnSpc>
                <a:spcPct val="100000"/>
              </a:lnSpc>
              <a:buFont typeface="Courier New" panose="02070309020205020404" pitchFamily="49" charset="0"/>
              <a:buChar char="o"/>
              <a:defRPr lang="es-MX" sz="1400"/>
            </a:lvl2pPr>
            <a:lvl3pPr marL="1143000" indent="-228600">
              <a:lnSpc>
                <a:spcPct val="100000"/>
              </a:lnSpc>
              <a:buFont typeface="Courier New" panose="02070309020205020404" pitchFamily="49" charset="0"/>
              <a:buChar char="o"/>
              <a:defRPr lang="es-MX" sz="1400"/>
            </a:lvl3pPr>
            <a:lvl4pPr marL="1600200" indent="-228600">
              <a:lnSpc>
                <a:spcPct val="100000"/>
              </a:lnSpc>
              <a:buFont typeface="Courier New" panose="02070309020205020404" pitchFamily="49" charset="0"/>
              <a:buChar char="o"/>
              <a:defRPr lang="es-MX" sz="1400"/>
            </a:lvl4pPr>
            <a:lvl5pPr marL="2114550" indent="-228600">
              <a:lnSpc>
                <a:spcPct val="100000"/>
              </a:lnSpc>
              <a:buFont typeface="Courier New" panose="02070309020205020404" pitchFamily="49" charset="0"/>
              <a:buChar char="o"/>
              <a:defRPr lang="es-MX" sz="1400"/>
            </a:lvl5pPr>
          </a:lstStyle>
          <a:p>
            <a:pPr lvl="0" rtl="0"/>
            <a:r>
              <a:rPr lang="es-ES" altLang="ja-JP"/>
              <a:t>Haga clic para modificar los estilos de texto del patrón</a:t>
            </a:r>
          </a:p>
          <a:p>
            <a:pPr lvl="1" rtl="0"/>
            <a:r>
              <a:rPr lang="es-ES" altLang="ja-JP"/>
              <a:t>Segundo nivel</a:t>
            </a:r>
          </a:p>
          <a:p>
            <a:pPr lvl="2" rtl="0"/>
            <a:r>
              <a:rPr lang="es-ES" altLang="ja-JP"/>
              <a:t>Tercer nivel</a:t>
            </a:r>
          </a:p>
          <a:p>
            <a:pPr lvl="3" rtl="0"/>
            <a:r>
              <a:rPr lang="es-ES" altLang="ja-JP"/>
              <a:t>Cuarto nivel</a:t>
            </a:r>
          </a:p>
          <a:p>
            <a:pPr lvl="4" rtl="0"/>
            <a:r>
              <a:rPr lang="es-ES" altLang="ja-JP"/>
              <a:t>Quinto nivel</a:t>
            </a:r>
            <a:endParaRPr lang="es-MX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7A60127D-1BCE-E672-2788-317A5227D0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es-MX"/>
            </a:defPPr>
          </a:lstStyle>
          <a:p>
            <a:pPr rtl="0"/>
            <a:r>
              <a:rPr lang="es-MX"/>
              <a:t>20XX</a:t>
            </a:r>
          </a:p>
        </p:txBody>
      </p:sp>
      <p:sp>
        <p:nvSpPr>
          <p:cNvPr id="6" name="Marcador de posición de pie de página 5">
            <a:extLst>
              <a:ext uri="{FF2B5EF4-FFF2-40B4-BE49-F238E27FC236}">
                <a16:creationId xmlns:a16="http://schemas.microsoft.com/office/drawing/2014/main" id="{EEE93065-CC1D-AA49-7BEE-BBE02A44BF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es-MX"/>
            </a:defPPr>
          </a:lstStyle>
          <a:p>
            <a:pPr rtl="0"/>
            <a:r>
              <a:rPr lang="es-MX"/>
              <a:t>Título de la presentación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8AEFD21-CC6E-2FB4-946F-5E8DE12CA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s-MX"/>
            </a:defPPr>
          </a:lstStyle>
          <a:p>
            <a:pPr rtl="0"/>
            <a:fld id="{B776CE9F-4BD8-A748-847B-B97BB3C5BACA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1687848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B5ADAE-1838-B684-9D0D-5FEC76A54B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es-MX"/>
            </a:defPPr>
          </a:lstStyle>
          <a:p>
            <a:pPr rtl="0"/>
            <a:r>
              <a:rPr lang="es-ES" altLang="ja-JP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400C591B-95F0-423B-44C1-674C55EFE7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es-MX"/>
            </a:defPPr>
          </a:lstStyle>
          <a:p>
            <a:pPr rtl="0"/>
            <a:r>
              <a:rPr lang="es-MX"/>
              <a:t>20XX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6118D088-2AD3-8F19-B70E-2305FE2977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es-MX"/>
            </a:defPPr>
          </a:lstStyle>
          <a:p>
            <a:pPr rtl="0"/>
            <a:r>
              <a:rPr lang="es-MX"/>
              <a:t>Título de la presentación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44042C15-0A2B-27B0-65D6-729E2E1646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s-MX"/>
            </a:defPPr>
          </a:lstStyle>
          <a:p>
            <a:pPr rtl="0"/>
            <a:fld id="{B776CE9F-4BD8-A748-847B-B97BB3C5BACA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9642023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7A1A46EC-6858-3F2C-4D2E-8782477267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es-MX"/>
            </a:defPPr>
          </a:lstStyle>
          <a:p>
            <a:pPr rtl="0"/>
            <a:r>
              <a:rPr lang="es-MX"/>
              <a:t>20XX</a:t>
            </a: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805D80F5-D887-2BE7-D117-62969D67A1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es-MX"/>
            </a:defPPr>
          </a:lstStyle>
          <a:p>
            <a:pPr rtl="0"/>
            <a:r>
              <a:rPr lang="es-MX"/>
              <a:t>Título de la presentación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0A4DEF4-A3E8-469F-B338-DABC3FBBE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s-MX"/>
            </a:defPPr>
          </a:lstStyle>
          <a:p>
            <a:pPr rtl="0"/>
            <a:fld id="{B776CE9F-4BD8-A748-847B-B97BB3C5BACA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78608400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AD6F5C-E297-38FD-EDB1-78C14E935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lang="es-MX" sz="3200"/>
            </a:lvl1pPr>
          </a:lstStyle>
          <a:p>
            <a:pPr rtl="0"/>
            <a:r>
              <a:rPr lang="es-ES" altLang="ja-JP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E393700-F2E1-EF5E-86AF-EEBF08F2F9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 marL="228600" indent="-228600">
              <a:lnSpc>
                <a:spcPct val="100000"/>
              </a:lnSpc>
              <a:buFont typeface="Courier New" panose="02070309020205020404" pitchFamily="49" charset="0"/>
              <a:buChar char="o"/>
              <a:defRPr lang="es-MX" sz="1400"/>
            </a:lvl1pPr>
            <a:lvl2pPr marL="685800" indent="-228600">
              <a:lnSpc>
                <a:spcPct val="100000"/>
              </a:lnSpc>
              <a:buFont typeface="Courier New" panose="02070309020205020404" pitchFamily="49" charset="0"/>
              <a:buChar char="o"/>
              <a:defRPr lang="es-MX" sz="1400"/>
            </a:lvl2pPr>
            <a:lvl3pPr marL="1143000" indent="-228600">
              <a:lnSpc>
                <a:spcPct val="100000"/>
              </a:lnSpc>
              <a:buFont typeface="Courier New" panose="02070309020205020404" pitchFamily="49" charset="0"/>
              <a:buChar char="o"/>
              <a:defRPr lang="es-MX" sz="1400"/>
            </a:lvl3pPr>
            <a:lvl4pPr marL="1600200" indent="-228600">
              <a:lnSpc>
                <a:spcPct val="100000"/>
              </a:lnSpc>
              <a:buFont typeface="Courier New" panose="02070309020205020404" pitchFamily="49" charset="0"/>
              <a:buChar char="o"/>
              <a:defRPr lang="es-MX" sz="1400"/>
            </a:lvl4pPr>
            <a:lvl5pPr marL="2114550" indent="-228600">
              <a:lnSpc>
                <a:spcPct val="100000"/>
              </a:lnSpc>
              <a:buFont typeface="Courier New" panose="02070309020205020404" pitchFamily="49" charset="0"/>
              <a:buChar char="o"/>
              <a:defRPr lang="es-MX" sz="1400"/>
            </a:lvl5pPr>
            <a:lvl6pPr>
              <a:defRPr lang="es-MX" sz="2000"/>
            </a:lvl6pPr>
            <a:lvl7pPr>
              <a:defRPr lang="es-MX" sz="2000"/>
            </a:lvl7pPr>
            <a:lvl8pPr>
              <a:defRPr lang="es-MX" sz="2000"/>
            </a:lvl8pPr>
            <a:lvl9pPr>
              <a:defRPr lang="es-MX" sz="2000"/>
            </a:lvl9pPr>
          </a:lstStyle>
          <a:p>
            <a:pPr lvl="0" rtl="0"/>
            <a:r>
              <a:rPr lang="es-ES" altLang="ja-JP"/>
              <a:t>Haga clic para modificar los estilos de texto del patrón</a:t>
            </a:r>
          </a:p>
          <a:p>
            <a:pPr lvl="1" rtl="0"/>
            <a:r>
              <a:rPr lang="es-ES" altLang="ja-JP"/>
              <a:t>Segundo nivel</a:t>
            </a:r>
          </a:p>
          <a:p>
            <a:pPr lvl="2" rtl="0"/>
            <a:r>
              <a:rPr lang="es-ES" altLang="ja-JP"/>
              <a:t>Tercer nivel</a:t>
            </a:r>
          </a:p>
          <a:p>
            <a:pPr lvl="3" rtl="0"/>
            <a:r>
              <a:rPr lang="es-ES" altLang="ja-JP"/>
              <a:t>Cuarto nivel</a:t>
            </a:r>
          </a:p>
          <a:p>
            <a:pPr lvl="4" rtl="0"/>
            <a:r>
              <a:rPr lang="es-ES" altLang="ja-JP"/>
              <a:t>Quinto nivel</a:t>
            </a:r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90C051A-0AF0-386F-0C33-36164954D9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lang="es-MX" sz="1600"/>
            </a:lvl1pPr>
            <a:lvl2pPr marL="457200" indent="0">
              <a:buNone/>
              <a:defRPr lang="es-MX" sz="1400"/>
            </a:lvl2pPr>
            <a:lvl3pPr marL="914400" indent="0">
              <a:buNone/>
              <a:defRPr lang="es-MX" sz="1200"/>
            </a:lvl3pPr>
            <a:lvl4pPr marL="1371600" indent="0">
              <a:buNone/>
              <a:defRPr lang="es-MX" sz="1000"/>
            </a:lvl4pPr>
            <a:lvl5pPr marL="1828800" indent="0">
              <a:buNone/>
              <a:defRPr lang="es-MX" sz="1000"/>
            </a:lvl5pPr>
            <a:lvl6pPr marL="2286000" indent="0">
              <a:buNone/>
              <a:defRPr lang="es-MX" sz="1000"/>
            </a:lvl6pPr>
            <a:lvl7pPr marL="2743200" indent="0">
              <a:buNone/>
              <a:defRPr lang="es-MX" sz="1000"/>
            </a:lvl7pPr>
            <a:lvl8pPr marL="3200400" indent="0">
              <a:buNone/>
              <a:defRPr lang="es-MX" sz="1000"/>
            </a:lvl8pPr>
            <a:lvl9pPr marL="3657600" indent="0">
              <a:buNone/>
              <a:defRPr lang="es-MX" sz="1000"/>
            </a:lvl9pPr>
          </a:lstStyle>
          <a:p>
            <a:pPr lvl="0" rtl="0"/>
            <a:r>
              <a:rPr lang="es-ES" altLang="ja-JP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B945A93-71B2-9D1A-39DF-0C35DC53BE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es-MX"/>
            </a:defPPr>
          </a:lstStyle>
          <a:p>
            <a:pPr rtl="0"/>
            <a:r>
              <a:rPr lang="es-MX"/>
              <a:t>20XX</a:t>
            </a:r>
          </a:p>
        </p:txBody>
      </p:sp>
      <p:sp>
        <p:nvSpPr>
          <p:cNvPr id="6" name="Marcador de posición de pie de página 5">
            <a:extLst>
              <a:ext uri="{FF2B5EF4-FFF2-40B4-BE49-F238E27FC236}">
                <a16:creationId xmlns:a16="http://schemas.microsoft.com/office/drawing/2014/main" id="{DE9AB610-D69A-3634-14D9-AFCFB347D0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es-MX"/>
            </a:defPPr>
          </a:lstStyle>
          <a:p>
            <a:pPr rtl="0"/>
            <a:r>
              <a:rPr lang="es-MX"/>
              <a:t>Título de la presentación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75A0C97-CF81-7BB7-1FCB-19B88DE3A6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s-MX"/>
            </a:defPPr>
          </a:lstStyle>
          <a:p>
            <a:pPr rtl="0"/>
            <a:fld id="{B776CE9F-4BD8-A748-847B-B97BB3C5BACA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53761091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5C73F9-9EC6-ECF6-A038-7714A0863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lang="es-MX" sz="3200"/>
            </a:lvl1pPr>
          </a:lstStyle>
          <a:p>
            <a:pPr rtl="0"/>
            <a:r>
              <a:rPr lang="es-ES" altLang="ja-JP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73C0B94D-581C-2941-611D-66EC048FEF1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 marL="0" indent="0">
              <a:buNone/>
              <a:defRPr lang="es-MX" sz="3200"/>
            </a:lvl1pPr>
            <a:lvl2pPr marL="457200" indent="0">
              <a:buNone/>
              <a:defRPr lang="es-MX" sz="2800"/>
            </a:lvl2pPr>
            <a:lvl3pPr marL="914400" indent="0">
              <a:buNone/>
              <a:defRPr lang="es-MX" sz="2400"/>
            </a:lvl3pPr>
            <a:lvl4pPr marL="1371600" indent="0">
              <a:buNone/>
              <a:defRPr lang="es-MX" sz="2000"/>
            </a:lvl4pPr>
            <a:lvl5pPr marL="1828800" indent="0">
              <a:buNone/>
              <a:defRPr lang="es-MX" sz="2000"/>
            </a:lvl5pPr>
            <a:lvl6pPr marL="2286000" indent="0">
              <a:buNone/>
              <a:defRPr lang="es-MX" sz="2000"/>
            </a:lvl6pPr>
            <a:lvl7pPr marL="2743200" indent="0">
              <a:buNone/>
              <a:defRPr lang="es-MX" sz="2000"/>
            </a:lvl7pPr>
            <a:lvl8pPr marL="3200400" indent="0">
              <a:buNone/>
              <a:defRPr lang="es-MX" sz="2000"/>
            </a:lvl8pPr>
            <a:lvl9pPr marL="3657600" indent="0">
              <a:buNone/>
              <a:defRPr lang="es-MX" sz="2000"/>
            </a:lvl9pPr>
          </a:lstStyle>
          <a:p>
            <a:pPr rtl="0"/>
            <a:r>
              <a:rPr lang="es-ES" altLang="ja-JP"/>
              <a:t>Haga clic en el icono para agregar una imagen</a:t>
            </a:r>
            <a:endParaRPr lang="es-MX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1B49119-34F5-BF97-7C37-6484487DD8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lang="es-MX" sz="1600"/>
            </a:lvl1pPr>
            <a:lvl2pPr marL="457200" indent="0">
              <a:buNone/>
              <a:defRPr lang="es-MX" sz="1400"/>
            </a:lvl2pPr>
            <a:lvl3pPr marL="914400" indent="0">
              <a:buNone/>
              <a:defRPr lang="es-MX" sz="1200"/>
            </a:lvl3pPr>
            <a:lvl4pPr marL="1371600" indent="0">
              <a:buNone/>
              <a:defRPr lang="es-MX" sz="1000"/>
            </a:lvl4pPr>
            <a:lvl5pPr marL="1828800" indent="0">
              <a:buNone/>
              <a:defRPr lang="es-MX" sz="1000"/>
            </a:lvl5pPr>
            <a:lvl6pPr marL="2286000" indent="0">
              <a:buNone/>
              <a:defRPr lang="es-MX" sz="1000"/>
            </a:lvl6pPr>
            <a:lvl7pPr marL="2743200" indent="0">
              <a:buNone/>
              <a:defRPr lang="es-MX" sz="1000"/>
            </a:lvl7pPr>
            <a:lvl8pPr marL="3200400" indent="0">
              <a:buNone/>
              <a:defRPr lang="es-MX" sz="1000"/>
            </a:lvl8pPr>
            <a:lvl9pPr marL="3657600" indent="0">
              <a:buNone/>
              <a:defRPr lang="es-MX" sz="1000"/>
            </a:lvl9pPr>
          </a:lstStyle>
          <a:p>
            <a:pPr lvl="0" rtl="0"/>
            <a:r>
              <a:rPr lang="es-ES" altLang="ja-JP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451F218-F3E8-6A92-ECD4-8CD2852E6C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es-MX"/>
            </a:defPPr>
          </a:lstStyle>
          <a:p>
            <a:pPr rtl="0"/>
            <a:r>
              <a:rPr lang="es-MX"/>
              <a:t>20XX</a:t>
            </a:r>
          </a:p>
        </p:txBody>
      </p:sp>
      <p:sp>
        <p:nvSpPr>
          <p:cNvPr id="6" name="Marcador de posición de pie de página 5">
            <a:extLst>
              <a:ext uri="{FF2B5EF4-FFF2-40B4-BE49-F238E27FC236}">
                <a16:creationId xmlns:a16="http://schemas.microsoft.com/office/drawing/2014/main" id="{04403C20-A389-6DD6-B5A6-396D6A5CCA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es-MX"/>
            </a:defPPr>
          </a:lstStyle>
          <a:p>
            <a:pPr rtl="0"/>
            <a:r>
              <a:rPr lang="es-MX"/>
              <a:t>Título de la presentación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04B49DE-2EEE-3929-842A-C5D12602A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s-MX"/>
            </a:defPPr>
          </a:lstStyle>
          <a:p>
            <a:pPr rtl="0"/>
            <a:fld id="{B776CE9F-4BD8-A748-847B-B97BB3C5BACA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8879753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4347D526-6C79-0B4E-D82A-9865604769EC}"/>
              </a:ext>
            </a:extLst>
          </p:cNvPr>
          <p:cNvCxnSpPr>
            <a:cxnSpLocks/>
          </p:cNvCxnSpPr>
          <p:nvPr userDrawn="1"/>
        </p:nvCxnSpPr>
        <p:spPr>
          <a:xfrm>
            <a:off x="1237131" y="6370228"/>
            <a:ext cx="714127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Marcador de posición de imagen 15">
            <a:extLst>
              <a:ext uri="{FF2B5EF4-FFF2-40B4-BE49-F238E27FC236}">
                <a16:creationId xmlns:a16="http://schemas.microsoft.com/office/drawing/2014/main" id="{334498E8-D393-DD42-8C26-6F1324753EB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551212" y="0"/>
            <a:ext cx="3640787" cy="6857999"/>
          </a:xfrm>
          <a:custGeom>
            <a:avLst/>
            <a:gdLst>
              <a:gd name="connsiteX0" fmla="*/ 0 w 3640787"/>
              <a:gd name="connsiteY0" fmla="*/ 0 h 6857999"/>
              <a:gd name="connsiteX1" fmla="*/ 3640787 w 3640787"/>
              <a:gd name="connsiteY1" fmla="*/ 0 h 6857999"/>
              <a:gd name="connsiteX2" fmla="*/ 3640787 w 3640787"/>
              <a:gd name="connsiteY2" fmla="*/ 6857999 h 6857999"/>
              <a:gd name="connsiteX3" fmla="*/ 0 w 3640787"/>
              <a:gd name="connsiteY3" fmla="*/ 6857999 h 6857999"/>
              <a:gd name="connsiteX4" fmla="*/ 0 w 3640787"/>
              <a:gd name="connsiteY4" fmla="*/ 6593822 h 6857999"/>
              <a:gd name="connsiteX5" fmla="*/ 153762 w 3640787"/>
              <a:gd name="connsiteY5" fmla="*/ 6586057 h 6857999"/>
              <a:gd name="connsiteX6" fmla="*/ 1722385 w 3640787"/>
              <a:gd name="connsiteY6" fmla="*/ 4847806 h 6857999"/>
              <a:gd name="connsiteX7" fmla="*/ 153762 w 3640787"/>
              <a:gd name="connsiteY7" fmla="*/ 3109555 h 6857999"/>
              <a:gd name="connsiteX8" fmla="*/ 0 w 3640787"/>
              <a:gd name="connsiteY8" fmla="*/ 3101791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640787" h="6857999">
                <a:moveTo>
                  <a:pt x="0" y="0"/>
                </a:moveTo>
                <a:lnTo>
                  <a:pt x="3640787" y="0"/>
                </a:lnTo>
                <a:lnTo>
                  <a:pt x="3640787" y="6857999"/>
                </a:lnTo>
                <a:lnTo>
                  <a:pt x="0" y="6857999"/>
                </a:lnTo>
                <a:lnTo>
                  <a:pt x="0" y="6593822"/>
                </a:lnTo>
                <a:lnTo>
                  <a:pt x="153762" y="6586057"/>
                </a:lnTo>
                <a:cubicBezTo>
                  <a:pt x="1034834" y="6496580"/>
                  <a:pt x="1722385" y="5752486"/>
                  <a:pt x="1722385" y="4847806"/>
                </a:cubicBezTo>
                <a:cubicBezTo>
                  <a:pt x="1722385" y="3943126"/>
                  <a:pt x="1034834" y="3199033"/>
                  <a:pt x="153762" y="3109555"/>
                </a:cubicBezTo>
                <a:lnTo>
                  <a:pt x="0" y="3101791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marL="0" indent="0" algn="ctr">
              <a:buNone/>
              <a:defRPr lang="es-MX" sz="1600"/>
            </a:lvl1pPr>
          </a:lstStyle>
          <a:p>
            <a:pPr rtl="0"/>
            <a:r>
              <a:rPr lang="es-ES" altLang="ja-JP"/>
              <a:t>Haga clic en el icono para agregar una imagen</a:t>
            </a:r>
            <a:endParaRPr lang="es-MX" dirty="0"/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7786FFFE-5A89-4D14-F5F8-16FD636A0ECD}"/>
              </a:ext>
            </a:extLst>
          </p:cNvPr>
          <p:cNvSpPr/>
          <p:nvPr userDrawn="1"/>
        </p:nvSpPr>
        <p:spPr>
          <a:xfrm>
            <a:off x="6779053" y="3100534"/>
            <a:ext cx="3494544" cy="3494544"/>
          </a:xfrm>
          <a:prstGeom prst="ellipse">
            <a:avLst/>
          </a:prstGeom>
          <a:solidFill>
            <a:schemeClr val="accent4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MX"/>
            </a:defPPr>
          </a:lstStyle>
          <a:p>
            <a:pPr algn="ctr" rtl="0"/>
            <a:endParaRPr lang="es-MX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31D4E4F-FFC8-081B-876A-5F0DB01B24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34440" y="438912"/>
            <a:ext cx="6208776" cy="932688"/>
          </a:xfrm>
        </p:spPr>
        <p:txBody>
          <a:bodyPr rtlCol="0"/>
          <a:lstStyle>
            <a:lvl1pPr algn="l">
              <a:defRPr lang="es-MX"/>
            </a:lvl1pPr>
          </a:lstStyle>
          <a:p>
            <a:pPr rtl="0"/>
            <a:r>
              <a:rPr lang="es-MX" dirty="0"/>
              <a:t>Haga clic para modificar el estilo de título del patrón</a:t>
            </a:r>
          </a:p>
        </p:txBody>
      </p:sp>
      <p:sp>
        <p:nvSpPr>
          <p:cNvPr id="13" name="Marcador de contenido 12">
            <a:extLst>
              <a:ext uri="{FF2B5EF4-FFF2-40B4-BE49-F238E27FC236}">
                <a16:creationId xmlns:a16="http://schemas.microsoft.com/office/drawing/2014/main" id="{FF746E9F-2474-0415-BFE5-17B651EBFFA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234439" y="1849437"/>
            <a:ext cx="5544613" cy="4094159"/>
          </a:xfrm>
        </p:spPr>
        <p:txBody>
          <a:bodyPr rtlCol="0"/>
          <a:lstStyle>
            <a:lvl1pPr marL="228600" indent="-228600">
              <a:buFont typeface="Courier New" panose="02070309020205020404" pitchFamily="49" charset="0"/>
              <a:buChar char="o"/>
              <a:defRPr lang="es-MX" sz="1400"/>
            </a:lvl1pPr>
            <a:lvl2pPr marL="685800" indent="-228600">
              <a:buFont typeface="Courier New" panose="02070309020205020404" pitchFamily="49" charset="0"/>
              <a:buChar char="o"/>
              <a:defRPr lang="es-MX" sz="1400"/>
            </a:lvl2pPr>
            <a:lvl3pPr marL="1143000" indent="-228600">
              <a:buFont typeface="Courier New" panose="02070309020205020404" pitchFamily="49" charset="0"/>
              <a:buChar char="o"/>
              <a:defRPr lang="es-MX" sz="1400"/>
            </a:lvl3pPr>
            <a:lvl4pPr marL="1600200" indent="-228600">
              <a:buFont typeface="Courier New" panose="02070309020205020404" pitchFamily="49" charset="0"/>
              <a:buChar char="o"/>
              <a:defRPr lang="es-MX" sz="1400"/>
            </a:lvl4pPr>
            <a:lvl5pPr marL="2114550" indent="-228600">
              <a:buFont typeface="Courier New" panose="02070309020205020404" pitchFamily="49" charset="0"/>
              <a:buChar char="o"/>
              <a:defRPr lang="es-MX" sz="1400"/>
            </a:lvl5pPr>
          </a:lstStyle>
          <a:p>
            <a:pPr lvl="0" rtl="0"/>
            <a:r>
              <a:rPr lang="es-ES" altLang="ja-JP"/>
              <a:t>Haga clic para modificar los estilos de texto del patrón</a:t>
            </a:r>
          </a:p>
          <a:p>
            <a:pPr lvl="1" rtl="0"/>
            <a:r>
              <a:rPr lang="es-ES" altLang="ja-JP"/>
              <a:t>Segundo nivel</a:t>
            </a:r>
          </a:p>
          <a:p>
            <a:pPr lvl="2" rtl="0"/>
            <a:r>
              <a:rPr lang="es-ES" altLang="ja-JP"/>
              <a:t>Tercer nivel</a:t>
            </a:r>
          </a:p>
          <a:p>
            <a:pPr lvl="3" rtl="0"/>
            <a:r>
              <a:rPr lang="es-ES" altLang="ja-JP"/>
              <a:t>Cuarto nivel</a:t>
            </a:r>
          </a:p>
          <a:p>
            <a:pPr lvl="4" rtl="0"/>
            <a:r>
              <a:rPr lang="es-ES" altLang="ja-JP"/>
              <a:t>Quinto nivel</a:t>
            </a:r>
            <a:endParaRPr lang="es-MX"/>
          </a:p>
        </p:txBody>
      </p:sp>
      <p:sp>
        <p:nvSpPr>
          <p:cNvPr id="20" name="Marcador de posición de imagen 19">
            <a:extLst>
              <a:ext uri="{FF2B5EF4-FFF2-40B4-BE49-F238E27FC236}">
                <a16:creationId xmlns:a16="http://schemas.microsoft.com/office/drawing/2014/main" id="{1B5DE1F7-9A8F-6381-6E57-67C4979D297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980989" y="3302470"/>
            <a:ext cx="3090672" cy="3090672"/>
          </a:xfrm>
          <a:custGeom>
            <a:avLst/>
            <a:gdLst>
              <a:gd name="connsiteX0" fmla="*/ 1545336 w 3090672"/>
              <a:gd name="connsiteY0" fmla="*/ 0 h 3090672"/>
              <a:gd name="connsiteX1" fmla="*/ 3090672 w 3090672"/>
              <a:gd name="connsiteY1" fmla="*/ 1545336 h 3090672"/>
              <a:gd name="connsiteX2" fmla="*/ 1545336 w 3090672"/>
              <a:gd name="connsiteY2" fmla="*/ 3090672 h 3090672"/>
              <a:gd name="connsiteX3" fmla="*/ 0 w 3090672"/>
              <a:gd name="connsiteY3" fmla="*/ 1545336 h 3090672"/>
              <a:gd name="connsiteX4" fmla="*/ 1545336 w 3090672"/>
              <a:gd name="connsiteY4" fmla="*/ 0 h 3090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90672" h="3090672">
                <a:moveTo>
                  <a:pt x="1545336" y="0"/>
                </a:moveTo>
                <a:cubicBezTo>
                  <a:pt x="2398802" y="0"/>
                  <a:pt x="3090672" y="691870"/>
                  <a:pt x="3090672" y="1545336"/>
                </a:cubicBezTo>
                <a:cubicBezTo>
                  <a:pt x="3090672" y="2398802"/>
                  <a:pt x="2398802" y="3090672"/>
                  <a:pt x="1545336" y="3090672"/>
                </a:cubicBezTo>
                <a:cubicBezTo>
                  <a:pt x="691870" y="3090672"/>
                  <a:pt x="0" y="2398802"/>
                  <a:pt x="0" y="1545336"/>
                </a:cubicBezTo>
                <a:cubicBezTo>
                  <a:pt x="0" y="691870"/>
                  <a:pt x="691870" y="0"/>
                  <a:pt x="1545336" y="0"/>
                </a:cubicBezTo>
                <a:close/>
              </a:path>
            </a:pathLst>
          </a:custGeom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>
            <a:lvl1pPr marL="0" indent="0" algn="ctr">
              <a:buNone/>
              <a:defRPr lang="es-MX" sz="1600"/>
            </a:lvl1pPr>
          </a:lstStyle>
          <a:p>
            <a:pPr rtl="0"/>
            <a:r>
              <a:rPr lang="es-ES" altLang="ja-JP"/>
              <a:t>Haga clic en el icono para agregar una imagen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7074349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imáge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1D4E4F-FFC8-081B-876A-5F0DB01B24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4631" y="539496"/>
            <a:ext cx="8330115" cy="713232"/>
          </a:xfrm>
        </p:spPr>
        <p:txBody>
          <a:bodyPr rtlCol="0"/>
          <a:lstStyle>
            <a:lvl1pPr algn="l">
              <a:defRPr lang="es-MX"/>
            </a:lvl1pPr>
          </a:lstStyle>
          <a:p>
            <a:pPr rtl="0"/>
            <a:r>
              <a:rPr lang="es-MX" dirty="0"/>
              <a:t>Haga clic para modificar el estilo de título del patrón</a:t>
            </a:r>
          </a:p>
        </p:txBody>
      </p:sp>
      <p:sp>
        <p:nvSpPr>
          <p:cNvPr id="13" name="Marcador de contenido 12">
            <a:extLst>
              <a:ext uri="{FF2B5EF4-FFF2-40B4-BE49-F238E27FC236}">
                <a16:creationId xmlns:a16="http://schemas.microsoft.com/office/drawing/2014/main" id="{FF746E9F-2474-0415-BFE5-17B651EBFFA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84632" y="1709928"/>
            <a:ext cx="4636008" cy="4094159"/>
          </a:xfrm>
        </p:spPr>
        <p:txBody>
          <a:bodyPr rtlCol="0"/>
          <a:lstStyle>
            <a:lvl1pPr marL="0" indent="0">
              <a:lnSpc>
                <a:spcPct val="150000"/>
              </a:lnSpc>
              <a:buNone/>
              <a:defRPr lang="es-MX" sz="1600"/>
            </a:lvl1pPr>
            <a:lvl2pPr marL="228600" indent="-228600">
              <a:buFont typeface="Courier New" panose="02070309020205020404" pitchFamily="49" charset="0"/>
              <a:buChar char="o"/>
              <a:defRPr lang="es-MX" sz="1600"/>
            </a:lvl2pPr>
            <a:lvl3pPr marL="457200" indent="-228600">
              <a:buFont typeface="Courier New" panose="02070309020205020404" pitchFamily="49" charset="0"/>
              <a:buChar char="o"/>
              <a:defRPr lang="es-MX" sz="1400"/>
            </a:lvl3pPr>
            <a:lvl4pPr marL="685800" indent="-228600">
              <a:buFont typeface="Courier New" panose="02070309020205020404" pitchFamily="49" charset="0"/>
              <a:buChar char="o"/>
              <a:defRPr lang="es-MX" sz="1200"/>
            </a:lvl4pPr>
            <a:lvl5pPr marL="914400" indent="-228600">
              <a:buFont typeface="Courier New" panose="02070309020205020404" pitchFamily="49" charset="0"/>
              <a:buChar char="o"/>
              <a:defRPr lang="es-MX" sz="1200"/>
            </a:lvl5pPr>
          </a:lstStyle>
          <a:p>
            <a:pPr lvl="0" rtl="0"/>
            <a:r>
              <a:rPr lang="es-ES" altLang="ja-JP"/>
              <a:t>Haga clic para modificar los estilos de texto del patrón</a:t>
            </a:r>
          </a:p>
          <a:p>
            <a:pPr lvl="1" rtl="0"/>
            <a:r>
              <a:rPr lang="es-ES" altLang="ja-JP"/>
              <a:t>Segundo nivel</a:t>
            </a:r>
          </a:p>
          <a:p>
            <a:pPr lvl="2" rtl="0"/>
            <a:r>
              <a:rPr lang="es-ES" altLang="ja-JP"/>
              <a:t>Tercer nivel</a:t>
            </a:r>
          </a:p>
          <a:p>
            <a:pPr lvl="3" rtl="0"/>
            <a:r>
              <a:rPr lang="es-ES" altLang="ja-JP"/>
              <a:t>Cuarto nivel</a:t>
            </a:r>
          </a:p>
          <a:p>
            <a:pPr lvl="4" rtl="0"/>
            <a:r>
              <a:rPr lang="es-ES" altLang="ja-JP"/>
              <a:t>Quinto nivel</a:t>
            </a:r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9795A142-1596-74CD-CE55-ED7D16557202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rtlCol="0"/>
          <a:lstStyle>
            <a:defPPr>
              <a:defRPr lang="es-MX"/>
            </a:defPPr>
          </a:lstStyle>
          <a:p>
            <a:pPr rtl="0"/>
            <a:r>
              <a:rPr lang="es-MX"/>
              <a:t>20XX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D63486CB-7CEE-AEFE-BD1F-D5ECDF86AC7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>
            <a:defPPr>
              <a:defRPr lang="es-MX"/>
            </a:defPPr>
          </a:lstStyle>
          <a:p>
            <a:pPr rtl="0"/>
            <a:r>
              <a:rPr lang="es-MX"/>
              <a:t>Título de la presentación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44B6C5B5-5FF6-BA69-B3EB-2D313DB342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>
            <a:lvl1pPr>
              <a:defRPr lang="es-MX">
                <a:solidFill>
                  <a:schemeClr val="tx1"/>
                </a:solidFill>
              </a:defRPr>
            </a:lvl1pPr>
          </a:lstStyle>
          <a:p>
            <a:pPr rtl="0"/>
            <a:fld id="{B776CE9F-4BD8-A748-847B-B97BB3C5BACA}" type="slidenum">
              <a:rPr lang="es-MX" smtClean="0"/>
              <a:pPr rtl="0"/>
              <a:t>‹Nº›</a:t>
            </a:fld>
            <a:endParaRPr lang="es-MX" dirty="0"/>
          </a:p>
        </p:txBody>
      </p:sp>
      <p:sp>
        <p:nvSpPr>
          <p:cNvPr id="10" name="Forma libre 21">
            <a:extLst>
              <a:ext uri="{FF2B5EF4-FFF2-40B4-BE49-F238E27FC236}">
                <a16:creationId xmlns:a16="http://schemas.microsoft.com/office/drawing/2014/main" id="{AA11C240-F4B7-3E31-B8FE-45758ECEFADD}"/>
              </a:ext>
            </a:extLst>
          </p:cNvPr>
          <p:cNvSpPr/>
          <p:nvPr userDrawn="1"/>
        </p:nvSpPr>
        <p:spPr>
          <a:xfrm>
            <a:off x="6656897" y="2194243"/>
            <a:ext cx="2157850" cy="4279674"/>
          </a:xfrm>
          <a:custGeom>
            <a:avLst/>
            <a:gdLst>
              <a:gd name="connsiteX0" fmla="*/ 1078925 w 2157850"/>
              <a:gd name="connsiteY0" fmla="*/ 0 h 4262645"/>
              <a:gd name="connsiteX1" fmla="*/ 2157850 w 2157850"/>
              <a:gd name="connsiteY1" fmla="*/ 1078925 h 4262645"/>
              <a:gd name="connsiteX2" fmla="*/ 2157849 w 2157850"/>
              <a:gd name="connsiteY2" fmla="*/ 4262645 h 4262645"/>
              <a:gd name="connsiteX3" fmla="*/ 0 w 2157850"/>
              <a:gd name="connsiteY3" fmla="*/ 4262645 h 4262645"/>
              <a:gd name="connsiteX4" fmla="*/ 0 w 2157850"/>
              <a:gd name="connsiteY4" fmla="*/ 1078925 h 4262645"/>
              <a:gd name="connsiteX5" fmla="*/ 1078925 w 2157850"/>
              <a:gd name="connsiteY5" fmla="*/ 0 h 4262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57850" h="4262645">
                <a:moveTo>
                  <a:pt x="1078925" y="0"/>
                </a:moveTo>
                <a:cubicBezTo>
                  <a:pt x="1674799" y="0"/>
                  <a:pt x="2157850" y="483051"/>
                  <a:pt x="2157850" y="1078925"/>
                </a:cubicBezTo>
                <a:lnTo>
                  <a:pt x="2157849" y="4262645"/>
                </a:lnTo>
                <a:lnTo>
                  <a:pt x="0" y="4262645"/>
                </a:lnTo>
                <a:lnTo>
                  <a:pt x="0" y="1078925"/>
                </a:lnTo>
                <a:cubicBezTo>
                  <a:pt x="0" y="483051"/>
                  <a:pt x="483051" y="0"/>
                  <a:pt x="1078925" y="0"/>
                </a:cubicBezTo>
                <a:close/>
              </a:path>
            </a:pathLst>
          </a:custGeom>
          <a:solidFill>
            <a:schemeClr val="accent4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s-MX"/>
            </a:defPPr>
          </a:lstStyle>
          <a:p>
            <a:pPr algn="ctr" rtl="0"/>
            <a:endParaRPr lang="es-MX" dirty="0"/>
          </a:p>
        </p:txBody>
      </p:sp>
      <p:sp>
        <p:nvSpPr>
          <p:cNvPr id="11" name="Rectángulo redondeado 13">
            <a:extLst>
              <a:ext uri="{FF2B5EF4-FFF2-40B4-BE49-F238E27FC236}">
                <a16:creationId xmlns:a16="http://schemas.microsoft.com/office/drawing/2014/main" id="{6DEC92F6-5ECE-F44A-1D1F-927CF5EC7D9C}"/>
              </a:ext>
            </a:extLst>
          </p:cNvPr>
          <p:cNvSpPr/>
          <p:nvPr userDrawn="1"/>
        </p:nvSpPr>
        <p:spPr>
          <a:xfrm>
            <a:off x="9411334" y="648233"/>
            <a:ext cx="2157849" cy="5561533"/>
          </a:xfrm>
          <a:prstGeom prst="roundRect">
            <a:avLst>
              <a:gd name="adj" fmla="val 50000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MX"/>
            </a:defPPr>
          </a:lstStyle>
          <a:p>
            <a:pPr algn="ctr" rtl="0"/>
            <a:endParaRPr lang="es-MX" dirty="0"/>
          </a:p>
        </p:txBody>
      </p:sp>
      <p:sp>
        <p:nvSpPr>
          <p:cNvPr id="17" name="Marcador de posición de imagen 16">
            <a:extLst>
              <a:ext uri="{FF2B5EF4-FFF2-40B4-BE49-F238E27FC236}">
                <a16:creationId xmlns:a16="http://schemas.microsoft.com/office/drawing/2014/main" id="{128966A6-EBB8-CA9B-6B39-A25293F2F14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798562" y="2357689"/>
            <a:ext cx="1874520" cy="4119470"/>
          </a:xfrm>
          <a:custGeom>
            <a:avLst/>
            <a:gdLst>
              <a:gd name="connsiteX0" fmla="*/ 937260 w 1874520"/>
              <a:gd name="connsiteY0" fmla="*/ 0 h 4119470"/>
              <a:gd name="connsiteX1" fmla="*/ 1874520 w 1874520"/>
              <a:gd name="connsiteY1" fmla="*/ 937260 h 4119470"/>
              <a:gd name="connsiteX2" fmla="*/ 1874519 w 1874520"/>
              <a:gd name="connsiteY2" fmla="*/ 4119470 h 4119470"/>
              <a:gd name="connsiteX3" fmla="*/ 0 w 1874520"/>
              <a:gd name="connsiteY3" fmla="*/ 4119470 h 4119470"/>
              <a:gd name="connsiteX4" fmla="*/ 0 w 1874520"/>
              <a:gd name="connsiteY4" fmla="*/ 937260 h 4119470"/>
              <a:gd name="connsiteX5" fmla="*/ 937260 w 1874520"/>
              <a:gd name="connsiteY5" fmla="*/ 0 h 41194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74520" h="4119470">
                <a:moveTo>
                  <a:pt x="937260" y="0"/>
                </a:moveTo>
                <a:cubicBezTo>
                  <a:pt x="1454894" y="0"/>
                  <a:pt x="1874520" y="419626"/>
                  <a:pt x="1874520" y="937260"/>
                </a:cubicBezTo>
                <a:lnTo>
                  <a:pt x="1874519" y="4119470"/>
                </a:lnTo>
                <a:lnTo>
                  <a:pt x="0" y="4119470"/>
                </a:lnTo>
                <a:lnTo>
                  <a:pt x="0" y="937260"/>
                </a:lnTo>
                <a:cubicBezTo>
                  <a:pt x="0" y="419626"/>
                  <a:pt x="419626" y="0"/>
                  <a:pt x="937260" y="0"/>
                </a:cubicBezTo>
                <a:close/>
              </a:path>
            </a:pathLst>
          </a:custGeom>
          <a:ln w="12700">
            <a:solidFill>
              <a:schemeClr val="tx1"/>
            </a:solidFill>
          </a:ln>
        </p:spPr>
        <p:txBody>
          <a:bodyPr wrap="square" rtlCol="0" anchor="ctr">
            <a:noAutofit/>
          </a:bodyPr>
          <a:lstStyle>
            <a:lvl1pPr marL="0" indent="0" algn="ctr">
              <a:buNone/>
              <a:defRPr lang="es-MX" sz="1400"/>
            </a:lvl1pPr>
          </a:lstStyle>
          <a:p>
            <a:pPr rtl="0"/>
            <a:r>
              <a:rPr lang="es-ES" altLang="ja-JP"/>
              <a:t>Haga clic en el icono para agregar una imagen</a:t>
            </a:r>
            <a:endParaRPr lang="es-MX" dirty="0"/>
          </a:p>
        </p:txBody>
      </p:sp>
      <p:sp>
        <p:nvSpPr>
          <p:cNvPr id="20" name="Marcador de posición de imagen 19">
            <a:extLst>
              <a:ext uri="{FF2B5EF4-FFF2-40B4-BE49-F238E27FC236}">
                <a16:creationId xmlns:a16="http://schemas.microsoft.com/office/drawing/2014/main" id="{59BA7C64-D6D8-47D4-38A4-3247DC70F1F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552998" y="832103"/>
            <a:ext cx="1874520" cy="5193793"/>
          </a:xfrm>
          <a:custGeom>
            <a:avLst/>
            <a:gdLst>
              <a:gd name="connsiteX0" fmla="*/ 937260 w 1874520"/>
              <a:gd name="connsiteY0" fmla="*/ 0 h 5193793"/>
              <a:gd name="connsiteX1" fmla="*/ 1874520 w 1874520"/>
              <a:gd name="connsiteY1" fmla="*/ 937260 h 5193793"/>
              <a:gd name="connsiteX2" fmla="*/ 1874519 w 1874520"/>
              <a:gd name="connsiteY2" fmla="*/ 4256533 h 5193793"/>
              <a:gd name="connsiteX3" fmla="*/ 937259 w 1874520"/>
              <a:gd name="connsiteY3" fmla="*/ 5193793 h 5193793"/>
              <a:gd name="connsiteX4" fmla="*/ 937260 w 1874520"/>
              <a:gd name="connsiteY4" fmla="*/ 5193792 h 5193793"/>
              <a:gd name="connsiteX5" fmla="*/ 0 w 1874520"/>
              <a:gd name="connsiteY5" fmla="*/ 4256532 h 5193793"/>
              <a:gd name="connsiteX6" fmla="*/ 0 w 1874520"/>
              <a:gd name="connsiteY6" fmla="*/ 937260 h 5193793"/>
              <a:gd name="connsiteX7" fmla="*/ 937260 w 1874520"/>
              <a:gd name="connsiteY7" fmla="*/ 0 h 5193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74520" h="5193793">
                <a:moveTo>
                  <a:pt x="937260" y="0"/>
                </a:moveTo>
                <a:cubicBezTo>
                  <a:pt x="1454894" y="0"/>
                  <a:pt x="1874520" y="419626"/>
                  <a:pt x="1874520" y="937260"/>
                </a:cubicBezTo>
                <a:cubicBezTo>
                  <a:pt x="1874520" y="2043684"/>
                  <a:pt x="1874519" y="3150109"/>
                  <a:pt x="1874519" y="4256533"/>
                </a:cubicBezTo>
                <a:cubicBezTo>
                  <a:pt x="1874519" y="4774167"/>
                  <a:pt x="1454893" y="5193793"/>
                  <a:pt x="937259" y="5193793"/>
                </a:cubicBezTo>
                <a:lnTo>
                  <a:pt x="937260" y="5193792"/>
                </a:lnTo>
                <a:cubicBezTo>
                  <a:pt x="419626" y="5193792"/>
                  <a:pt x="0" y="4774166"/>
                  <a:pt x="0" y="4256532"/>
                </a:cubicBezTo>
                <a:lnTo>
                  <a:pt x="0" y="937260"/>
                </a:lnTo>
                <a:cubicBezTo>
                  <a:pt x="0" y="419626"/>
                  <a:pt x="419626" y="0"/>
                  <a:pt x="937260" y="0"/>
                </a:cubicBezTo>
                <a:close/>
              </a:path>
            </a:pathLst>
          </a:custGeom>
          <a:ln w="12700">
            <a:solidFill>
              <a:schemeClr val="tx1"/>
            </a:solidFill>
          </a:ln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es-MX" sz="1400"/>
            </a:lvl1pPr>
          </a:lstStyle>
          <a:p>
            <a:pPr marL="0" lvl="0" indent="0" algn="ctr" rtl="0">
              <a:buNone/>
            </a:pPr>
            <a:r>
              <a:rPr lang="es-ES" altLang="ja-JP"/>
              <a:t>Haga clic en el icono para agregar una imagen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8875860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cabezado de la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B6D4A631-0C9D-1751-49E2-ED23EE2FD54C}"/>
              </a:ext>
            </a:extLst>
          </p:cNvPr>
          <p:cNvSpPr/>
          <p:nvPr userDrawn="1"/>
        </p:nvSpPr>
        <p:spPr>
          <a:xfrm>
            <a:off x="1434154" y="5224465"/>
            <a:ext cx="9323693" cy="648464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MX"/>
            </a:defPPr>
          </a:lstStyle>
          <a:p>
            <a:pPr algn="ctr" rtl="0"/>
            <a:endParaRPr lang="es-MX" dirty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17DAFD34-8B3E-5999-6911-7AF71ADD2545}"/>
              </a:ext>
            </a:extLst>
          </p:cNvPr>
          <p:cNvSpPr/>
          <p:nvPr userDrawn="1"/>
        </p:nvSpPr>
        <p:spPr>
          <a:xfrm>
            <a:off x="1434154" y="1889355"/>
            <a:ext cx="9323693" cy="2939463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MX"/>
            </a:defPPr>
          </a:lstStyle>
          <a:p>
            <a:pPr algn="ctr" rtl="0"/>
            <a:endParaRPr lang="es-MX" dirty="0"/>
          </a:p>
        </p:txBody>
      </p:sp>
      <p:sp>
        <p:nvSpPr>
          <p:cNvPr id="4" name="Marcador de posición de imagen 3">
            <a:extLst>
              <a:ext uri="{FF2B5EF4-FFF2-40B4-BE49-F238E27FC236}">
                <a16:creationId xmlns:a16="http://schemas.microsoft.com/office/drawing/2014/main" id="{A63CAF35-A996-EB2E-4006-C3C9CE8BFE1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1434154 w 12192000"/>
              <a:gd name="connsiteY0" fmla="*/ 5224465 h 6858000"/>
              <a:gd name="connsiteX1" fmla="*/ 1434154 w 12192000"/>
              <a:gd name="connsiteY1" fmla="*/ 5872929 h 6858000"/>
              <a:gd name="connsiteX2" fmla="*/ 10757847 w 12192000"/>
              <a:gd name="connsiteY2" fmla="*/ 5872929 h 6858000"/>
              <a:gd name="connsiteX3" fmla="*/ 10757847 w 12192000"/>
              <a:gd name="connsiteY3" fmla="*/ 5224465 h 6858000"/>
              <a:gd name="connsiteX4" fmla="*/ 1434154 w 12192000"/>
              <a:gd name="connsiteY4" fmla="*/ 1889355 h 6858000"/>
              <a:gd name="connsiteX5" fmla="*/ 1434154 w 12192000"/>
              <a:gd name="connsiteY5" fmla="*/ 4828818 h 6858000"/>
              <a:gd name="connsiteX6" fmla="*/ 10757847 w 12192000"/>
              <a:gd name="connsiteY6" fmla="*/ 4828818 h 6858000"/>
              <a:gd name="connsiteX7" fmla="*/ 10757847 w 12192000"/>
              <a:gd name="connsiteY7" fmla="*/ 1889355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1434154" y="5224465"/>
                </a:moveTo>
                <a:lnTo>
                  <a:pt x="1434154" y="5872929"/>
                </a:lnTo>
                <a:lnTo>
                  <a:pt x="10757847" y="5872929"/>
                </a:lnTo>
                <a:lnTo>
                  <a:pt x="10757847" y="5224465"/>
                </a:lnTo>
                <a:close/>
                <a:moveTo>
                  <a:pt x="1434154" y="1889355"/>
                </a:moveTo>
                <a:lnTo>
                  <a:pt x="1434154" y="4828818"/>
                </a:lnTo>
                <a:lnTo>
                  <a:pt x="10757847" y="4828818"/>
                </a:lnTo>
                <a:lnTo>
                  <a:pt x="10757847" y="1889355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 rtlCol="0">
            <a:noAutofit/>
          </a:bodyPr>
          <a:lstStyle>
            <a:lvl1pPr marL="0" indent="0" algn="ctr">
              <a:buNone/>
              <a:defRPr lang="es-MX" sz="1600"/>
            </a:lvl1pPr>
          </a:lstStyle>
          <a:p>
            <a:pPr rtl="0"/>
            <a:r>
              <a:rPr lang="es-ES" altLang="ja-JP"/>
              <a:t>Haga clic en el icono para agregar una imagen</a:t>
            </a:r>
            <a:endParaRPr lang="es-MX" dirty="0"/>
          </a:p>
        </p:txBody>
      </p: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F8390130-2A06-F9EE-2060-953B27394103}"/>
              </a:ext>
            </a:extLst>
          </p:cNvPr>
          <p:cNvCxnSpPr>
            <a:cxnSpLocks/>
          </p:cNvCxnSpPr>
          <p:nvPr userDrawn="1"/>
        </p:nvCxnSpPr>
        <p:spPr>
          <a:xfrm>
            <a:off x="1789176" y="5562197"/>
            <a:ext cx="861364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EBAFF85-BA63-AEEF-8DF0-E072A51970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60876" y="5294376"/>
            <a:ext cx="4270248" cy="521208"/>
          </a:xfrm>
          <a:solidFill>
            <a:schemeClr val="accent4"/>
          </a:solidFill>
        </p:spPr>
        <p:txBody>
          <a:bodyPr rtlCol="0" anchor="ctr"/>
          <a:lstStyle>
            <a:lvl1pPr marL="0" indent="0" algn="ctr">
              <a:buNone/>
              <a:defRPr lang="es-MX" sz="2000">
                <a:solidFill>
                  <a:schemeClr val="tx1"/>
                </a:solidFill>
              </a:defRPr>
            </a:lvl1pPr>
            <a:lvl2pPr marL="457200" indent="0">
              <a:buNone/>
              <a:defRPr lang="es-MX"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lang="es-MX"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lang="es-MX"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lang="es-MX"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lang="es-MX"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lang="es-MX"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lang="es-MX"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lang="es-MX"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altLang="ja-JP"/>
              <a:t>Haga clic para modificar los estilos de texto del patrón</a:t>
            </a:r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653C8BA8-2082-EEAD-7670-E3C6FB475885}"/>
              </a:ext>
            </a:extLst>
          </p:cNvPr>
          <p:cNvSpPr/>
          <p:nvPr userDrawn="1"/>
        </p:nvSpPr>
        <p:spPr>
          <a:xfrm>
            <a:off x="1789904" y="2246555"/>
            <a:ext cx="8612192" cy="222506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MX"/>
            </a:defPPr>
          </a:lstStyle>
          <a:p>
            <a:pPr algn="ctr" rtl="0"/>
            <a:endParaRPr lang="es-MX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EFD5EC2-0037-064B-0676-7354391A90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7212" y="2871216"/>
            <a:ext cx="8037576" cy="932688"/>
          </a:xfrm>
        </p:spPr>
        <p:txBody>
          <a:bodyPr rtlCol="0" anchor="b"/>
          <a:lstStyle>
            <a:lvl1pPr>
              <a:defRPr lang="es-MX" sz="5400"/>
            </a:lvl1pPr>
          </a:lstStyle>
          <a:p>
            <a:pPr rtl="0"/>
            <a:r>
              <a:rPr lang="es-ES" altLang="ja-JP"/>
              <a:t>Haga clic para modificar el estilo de título del patrón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1860154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4A28A3-0265-DBB1-7405-7BC7B8DB4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es-MX"/>
            </a:defPPr>
          </a:lstStyle>
          <a:p>
            <a:pPr rtl="0"/>
            <a:r>
              <a:rPr lang="es-ES" altLang="ja-JP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ECE2CCA-57E1-3CD5-CB3A-4E88546B59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520" y="1947672"/>
            <a:ext cx="10716768" cy="4096512"/>
          </a:xfrm>
        </p:spPr>
        <p:txBody>
          <a:bodyPr rtlCol="0"/>
          <a:lstStyle>
            <a:lvl1pPr marL="228600" indent="-228600">
              <a:buFont typeface="Courier New" panose="02070309020205020404" pitchFamily="49" charset="0"/>
              <a:buChar char="o"/>
              <a:defRPr lang="es-MX" sz="1400"/>
            </a:lvl1pPr>
            <a:lvl2pPr marL="685800" indent="-228600">
              <a:buFont typeface="Courier New" panose="02070309020205020404" pitchFamily="49" charset="0"/>
              <a:buChar char="o"/>
              <a:defRPr lang="es-MX" sz="1400"/>
            </a:lvl2pPr>
            <a:lvl3pPr marL="1143000" indent="-228600">
              <a:buFont typeface="Courier New" panose="02070309020205020404" pitchFamily="49" charset="0"/>
              <a:buChar char="o"/>
              <a:defRPr lang="es-MX" sz="1400"/>
            </a:lvl3pPr>
            <a:lvl4pPr marL="1600200" indent="-228600">
              <a:buFont typeface="Courier New" panose="02070309020205020404" pitchFamily="49" charset="0"/>
              <a:buChar char="o"/>
              <a:defRPr lang="es-MX" sz="1400"/>
            </a:lvl4pPr>
            <a:lvl5pPr marL="2114550" indent="-228600">
              <a:buFont typeface="Courier New" panose="02070309020205020404" pitchFamily="49" charset="0"/>
              <a:buChar char="o"/>
              <a:defRPr lang="es-MX" sz="1400"/>
            </a:lvl5pPr>
          </a:lstStyle>
          <a:p>
            <a:pPr lvl="0" rtl="0"/>
            <a:r>
              <a:rPr lang="es-ES" altLang="ja-JP"/>
              <a:t>Haga clic para modificar los estilos de texto del patrón</a:t>
            </a:r>
          </a:p>
          <a:p>
            <a:pPr lvl="1" rtl="0"/>
            <a:r>
              <a:rPr lang="es-ES" altLang="ja-JP"/>
              <a:t>Segundo nivel</a:t>
            </a:r>
          </a:p>
          <a:p>
            <a:pPr lvl="2" rtl="0"/>
            <a:r>
              <a:rPr lang="es-ES" altLang="ja-JP"/>
              <a:t>Tercer nivel</a:t>
            </a:r>
          </a:p>
          <a:p>
            <a:pPr lvl="3" rtl="0"/>
            <a:r>
              <a:rPr lang="es-ES" altLang="ja-JP"/>
              <a:t>Cuarto nivel</a:t>
            </a:r>
          </a:p>
          <a:p>
            <a:pPr lvl="4" rtl="0"/>
            <a:r>
              <a:rPr lang="es-ES" altLang="ja-JP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49FE8BE-7037-989B-BA01-91002FC5EC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es-MX"/>
            </a:defPPr>
          </a:lstStyle>
          <a:p>
            <a:pPr rtl="0"/>
            <a:r>
              <a:rPr lang="es-MX"/>
              <a:t>20XX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D780E78-63C6-D063-2A9D-4D3E8591DB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es-MX"/>
            </a:defPPr>
          </a:lstStyle>
          <a:p>
            <a:pPr rtl="0"/>
            <a:r>
              <a:rPr lang="es-MX"/>
              <a:t>Título de la presentación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C2C2DEF-D85A-9741-CC7E-70E77DA6A0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s-MX"/>
            </a:defPPr>
          </a:lstStyle>
          <a:p>
            <a:pPr rtl="0"/>
            <a:fld id="{B776CE9F-4BD8-A748-847B-B97BB3C5BACA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3750460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i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DDD7715A-A9D6-1D99-DFAC-6777A5F9734C}"/>
              </a:ext>
            </a:extLst>
          </p:cNvPr>
          <p:cNvCxnSpPr>
            <a:cxnSpLocks/>
          </p:cNvCxnSpPr>
          <p:nvPr userDrawn="1"/>
        </p:nvCxnSpPr>
        <p:spPr>
          <a:xfrm>
            <a:off x="590550" y="5252949"/>
            <a:ext cx="110109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Marcador de posición de imagen 3">
            <a:extLst>
              <a:ext uri="{FF2B5EF4-FFF2-40B4-BE49-F238E27FC236}">
                <a16:creationId xmlns:a16="http://schemas.microsoft.com/office/drawing/2014/main" id="{1CA92112-F2CD-2349-A469-434C3582A13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902696" y="0"/>
            <a:ext cx="1289304" cy="6857999"/>
          </a:xfrm>
          <a:custGeom>
            <a:avLst/>
            <a:gdLst>
              <a:gd name="connsiteX0" fmla="*/ 0 w 1289304"/>
              <a:gd name="connsiteY0" fmla="*/ 0 h 6857999"/>
              <a:gd name="connsiteX1" fmla="*/ 1289304 w 1289304"/>
              <a:gd name="connsiteY1" fmla="*/ 0 h 6857999"/>
              <a:gd name="connsiteX2" fmla="*/ 1289304 w 1289304"/>
              <a:gd name="connsiteY2" fmla="*/ 6857999 h 6857999"/>
              <a:gd name="connsiteX3" fmla="*/ 0 w 1289304"/>
              <a:gd name="connsiteY3" fmla="*/ 6857999 h 6857999"/>
              <a:gd name="connsiteX4" fmla="*/ 0 w 1289304"/>
              <a:gd name="connsiteY4" fmla="*/ 6013338 h 6857999"/>
              <a:gd name="connsiteX5" fmla="*/ 49800 w 1289304"/>
              <a:gd name="connsiteY5" fmla="*/ 5989348 h 6857999"/>
              <a:gd name="connsiteX6" fmla="*/ 885349 w 1289304"/>
              <a:gd name="connsiteY6" fmla="*/ 4585477 h 6857999"/>
              <a:gd name="connsiteX7" fmla="*/ 49800 w 1289304"/>
              <a:gd name="connsiteY7" fmla="*/ 3181606 h 6857999"/>
              <a:gd name="connsiteX8" fmla="*/ 0 w 1289304"/>
              <a:gd name="connsiteY8" fmla="*/ 315761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89304" h="6857999">
                <a:moveTo>
                  <a:pt x="0" y="0"/>
                </a:moveTo>
                <a:lnTo>
                  <a:pt x="1289304" y="0"/>
                </a:lnTo>
                <a:lnTo>
                  <a:pt x="1289304" y="6857999"/>
                </a:lnTo>
                <a:lnTo>
                  <a:pt x="0" y="6857999"/>
                </a:lnTo>
                <a:lnTo>
                  <a:pt x="0" y="6013338"/>
                </a:lnTo>
                <a:lnTo>
                  <a:pt x="49800" y="5989348"/>
                </a:lnTo>
                <a:cubicBezTo>
                  <a:pt x="547491" y="5718986"/>
                  <a:pt x="885349" y="5191687"/>
                  <a:pt x="885349" y="4585477"/>
                </a:cubicBezTo>
                <a:cubicBezTo>
                  <a:pt x="885349" y="3979267"/>
                  <a:pt x="547491" y="3451968"/>
                  <a:pt x="49800" y="3181606"/>
                </a:cubicBezTo>
                <a:lnTo>
                  <a:pt x="0" y="3157616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marL="0" indent="0" algn="ctr">
              <a:buNone/>
              <a:defRPr lang="es-MX" sz="1600"/>
            </a:lvl1pPr>
          </a:lstStyle>
          <a:p>
            <a:pPr rtl="0"/>
            <a:r>
              <a:rPr lang="es-ES" altLang="ja-JP"/>
              <a:t>Haga clic en el icono para agregar una imagen</a:t>
            </a:r>
            <a:endParaRPr lang="es-MX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31D4E4F-FFC8-081B-876A-5F0DB01B24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877824"/>
            <a:ext cx="8046720" cy="3721608"/>
          </a:xfrm>
        </p:spPr>
        <p:txBody>
          <a:bodyPr rtlCol="0"/>
          <a:lstStyle>
            <a:lvl1pPr algn="l">
              <a:lnSpc>
                <a:spcPct val="100000"/>
              </a:lnSpc>
              <a:defRPr lang="es-MX"/>
            </a:lvl1pPr>
          </a:lstStyle>
          <a:p>
            <a:pPr rtl="0"/>
            <a:r>
              <a:rPr lang="es-ES" altLang="ja-JP"/>
              <a:t>Haga clic para modificar el estilo de título del patrón</a:t>
            </a:r>
            <a:endParaRPr lang="es-MX"/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CB6213F1-CBAB-52BD-793A-9A2FD828EF80}"/>
              </a:ext>
            </a:extLst>
          </p:cNvPr>
          <p:cNvSpPr/>
          <p:nvPr userDrawn="1"/>
        </p:nvSpPr>
        <p:spPr>
          <a:xfrm>
            <a:off x="8594909" y="2988909"/>
            <a:ext cx="3193136" cy="3193136"/>
          </a:xfrm>
          <a:prstGeom prst="ellipse">
            <a:avLst/>
          </a:prstGeom>
          <a:solidFill>
            <a:schemeClr val="accent4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MX"/>
            </a:defPPr>
          </a:lstStyle>
          <a:p>
            <a:pPr algn="ctr" rtl="0"/>
            <a:endParaRPr lang="es-MX" dirty="0"/>
          </a:p>
        </p:txBody>
      </p:sp>
      <p:sp>
        <p:nvSpPr>
          <p:cNvPr id="20" name="Marcador de posición de imagen 19">
            <a:extLst>
              <a:ext uri="{FF2B5EF4-FFF2-40B4-BE49-F238E27FC236}">
                <a16:creationId xmlns:a16="http://schemas.microsoft.com/office/drawing/2014/main" id="{1B5DE1F7-9A8F-6381-6E57-67C4979D297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774157" y="3168157"/>
            <a:ext cx="2834640" cy="2834640"/>
          </a:xfrm>
          <a:custGeom>
            <a:avLst/>
            <a:gdLst>
              <a:gd name="connsiteX0" fmla="*/ 1545336 w 3090672"/>
              <a:gd name="connsiteY0" fmla="*/ 0 h 3090672"/>
              <a:gd name="connsiteX1" fmla="*/ 3090672 w 3090672"/>
              <a:gd name="connsiteY1" fmla="*/ 1545336 h 3090672"/>
              <a:gd name="connsiteX2" fmla="*/ 1545336 w 3090672"/>
              <a:gd name="connsiteY2" fmla="*/ 3090672 h 3090672"/>
              <a:gd name="connsiteX3" fmla="*/ 0 w 3090672"/>
              <a:gd name="connsiteY3" fmla="*/ 1545336 h 3090672"/>
              <a:gd name="connsiteX4" fmla="*/ 1545336 w 3090672"/>
              <a:gd name="connsiteY4" fmla="*/ 0 h 3090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90672" h="3090672">
                <a:moveTo>
                  <a:pt x="1545336" y="0"/>
                </a:moveTo>
                <a:cubicBezTo>
                  <a:pt x="2398802" y="0"/>
                  <a:pt x="3090672" y="691870"/>
                  <a:pt x="3090672" y="1545336"/>
                </a:cubicBezTo>
                <a:cubicBezTo>
                  <a:pt x="3090672" y="2398802"/>
                  <a:pt x="2398802" y="3090672"/>
                  <a:pt x="1545336" y="3090672"/>
                </a:cubicBezTo>
                <a:cubicBezTo>
                  <a:pt x="691870" y="3090672"/>
                  <a:pt x="0" y="2398802"/>
                  <a:pt x="0" y="1545336"/>
                </a:cubicBezTo>
                <a:cubicBezTo>
                  <a:pt x="0" y="691870"/>
                  <a:pt x="691870" y="0"/>
                  <a:pt x="1545336" y="0"/>
                </a:cubicBezTo>
                <a:close/>
              </a:path>
            </a:pathLst>
          </a:custGeom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>
            <a:lvl1pPr marL="0" indent="0" algn="ctr">
              <a:buNone/>
              <a:defRPr lang="es-MX" sz="1600"/>
            </a:lvl1pPr>
          </a:lstStyle>
          <a:p>
            <a:pPr rtl="0"/>
            <a:r>
              <a:rPr lang="es-ES" altLang="ja-JP"/>
              <a:t>Haga clic en el icono para agregar una imagen</a:t>
            </a:r>
            <a:endParaRPr lang="es-MX" dirty="0"/>
          </a:p>
        </p:txBody>
      </p:sp>
      <p:sp>
        <p:nvSpPr>
          <p:cNvPr id="7" name="Subtítulo 2">
            <a:extLst>
              <a:ext uri="{FF2B5EF4-FFF2-40B4-BE49-F238E27FC236}">
                <a16:creationId xmlns:a16="http://schemas.microsoft.com/office/drawing/2014/main" id="{7739B4AC-0C9E-671F-73C8-DA165ED670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4632" y="4645152"/>
            <a:ext cx="2944368" cy="402336"/>
          </a:xfrm>
          <a:solidFill>
            <a:schemeClr val="accent4"/>
          </a:solidFill>
        </p:spPr>
        <p:txBody>
          <a:bodyPr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s-MX" sz="2000"/>
            </a:lvl1pPr>
            <a:lvl2pPr marL="457200" indent="0" algn="ctr">
              <a:buNone/>
              <a:defRPr lang="es-MX" sz="2000"/>
            </a:lvl2pPr>
            <a:lvl3pPr marL="914400" indent="0" algn="ctr">
              <a:buNone/>
              <a:defRPr lang="es-MX" sz="1800"/>
            </a:lvl3pPr>
            <a:lvl4pPr marL="1371600" indent="0" algn="ctr">
              <a:buNone/>
              <a:defRPr lang="es-MX" sz="1600"/>
            </a:lvl4pPr>
            <a:lvl5pPr marL="1828800" indent="0" algn="ctr">
              <a:buNone/>
              <a:defRPr lang="es-MX" sz="1600"/>
            </a:lvl5pPr>
            <a:lvl6pPr marL="2286000" indent="0" algn="ctr">
              <a:buNone/>
              <a:defRPr lang="es-MX" sz="1600"/>
            </a:lvl6pPr>
            <a:lvl7pPr marL="2743200" indent="0" algn="ctr">
              <a:buNone/>
              <a:defRPr lang="es-MX" sz="1600"/>
            </a:lvl7pPr>
            <a:lvl8pPr marL="3200400" indent="0" algn="ctr">
              <a:buNone/>
              <a:defRPr lang="es-MX" sz="1600"/>
            </a:lvl8pPr>
            <a:lvl9pPr marL="3657600" indent="0" algn="ctr">
              <a:buNone/>
              <a:defRPr lang="es-MX" sz="1600"/>
            </a:lvl9pPr>
          </a:lstStyle>
          <a:p>
            <a:pPr rtl="0"/>
            <a:r>
              <a:rPr lang="es-ES" altLang="ja-JP"/>
              <a:t>Haga clic para modificar el estilo de subtítulo del patrón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1644932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quipo x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Marcador de posición de imagen 22">
            <a:extLst>
              <a:ext uri="{FF2B5EF4-FFF2-40B4-BE49-F238E27FC236}">
                <a16:creationId xmlns:a16="http://schemas.microsoft.com/office/drawing/2014/main" id="{78801671-5354-25B9-AE33-6658E565341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9050" y="2078597"/>
            <a:ext cx="12188952" cy="2130552"/>
          </a:xfrm>
          <a:custGeom>
            <a:avLst/>
            <a:gdLst>
              <a:gd name="connsiteX0" fmla="*/ 0 w 12188952"/>
              <a:gd name="connsiteY0" fmla="*/ 0 h 2130552"/>
              <a:gd name="connsiteX1" fmla="*/ 12188952 w 12188952"/>
              <a:gd name="connsiteY1" fmla="*/ 0 h 2130552"/>
              <a:gd name="connsiteX2" fmla="*/ 12188952 w 12188952"/>
              <a:gd name="connsiteY2" fmla="*/ 2130552 h 2130552"/>
              <a:gd name="connsiteX3" fmla="*/ 11609690 w 12188952"/>
              <a:gd name="connsiteY3" fmla="*/ 2130552 h 2130552"/>
              <a:gd name="connsiteX4" fmla="*/ 11609690 w 12188952"/>
              <a:gd name="connsiteY4" fmla="*/ 303706 h 2130552"/>
              <a:gd name="connsiteX5" fmla="*/ 9232250 w 12188952"/>
              <a:gd name="connsiteY5" fmla="*/ 303706 h 2130552"/>
              <a:gd name="connsiteX6" fmla="*/ 9232250 w 12188952"/>
              <a:gd name="connsiteY6" fmla="*/ 2130552 h 2130552"/>
              <a:gd name="connsiteX7" fmla="*/ 8737338 w 12188952"/>
              <a:gd name="connsiteY7" fmla="*/ 2130552 h 2130552"/>
              <a:gd name="connsiteX8" fmla="*/ 8737338 w 12188952"/>
              <a:gd name="connsiteY8" fmla="*/ 319204 h 2130552"/>
              <a:gd name="connsiteX9" fmla="*/ 8737338 w 12188952"/>
              <a:gd name="connsiteY9" fmla="*/ 303706 h 2130552"/>
              <a:gd name="connsiteX10" fmla="*/ 6359898 w 12188952"/>
              <a:gd name="connsiteY10" fmla="*/ 303706 h 2130552"/>
              <a:gd name="connsiteX11" fmla="*/ 6359898 w 12188952"/>
              <a:gd name="connsiteY11" fmla="*/ 319204 h 2130552"/>
              <a:gd name="connsiteX12" fmla="*/ 6359898 w 12188952"/>
              <a:gd name="connsiteY12" fmla="*/ 2130552 h 2130552"/>
              <a:gd name="connsiteX13" fmla="*/ 5864985 w 12188952"/>
              <a:gd name="connsiteY13" fmla="*/ 2130552 h 2130552"/>
              <a:gd name="connsiteX14" fmla="*/ 5864985 w 12188952"/>
              <a:gd name="connsiteY14" fmla="*/ 314038 h 2130552"/>
              <a:gd name="connsiteX15" fmla="*/ 5864985 w 12188952"/>
              <a:gd name="connsiteY15" fmla="*/ 303706 h 2130552"/>
              <a:gd name="connsiteX16" fmla="*/ 3487545 w 12188952"/>
              <a:gd name="connsiteY16" fmla="*/ 303706 h 2130552"/>
              <a:gd name="connsiteX17" fmla="*/ 3487545 w 12188952"/>
              <a:gd name="connsiteY17" fmla="*/ 314038 h 2130552"/>
              <a:gd name="connsiteX18" fmla="*/ 3487545 w 12188952"/>
              <a:gd name="connsiteY18" fmla="*/ 2130552 h 2130552"/>
              <a:gd name="connsiteX19" fmla="*/ 2992632 w 12188952"/>
              <a:gd name="connsiteY19" fmla="*/ 2130552 h 2130552"/>
              <a:gd name="connsiteX20" fmla="*/ 2992632 w 12188952"/>
              <a:gd name="connsiteY20" fmla="*/ 308872 h 2130552"/>
              <a:gd name="connsiteX21" fmla="*/ 615192 w 12188952"/>
              <a:gd name="connsiteY21" fmla="*/ 308872 h 2130552"/>
              <a:gd name="connsiteX22" fmla="*/ 615192 w 12188952"/>
              <a:gd name="connsiteY22" fmla="*/ 2130552 h 2130552"/>
              <a:gd name="connsiteX23" fmla="*/ 0 w 12188952"/>
              <a:gd name="connsiteY23" fmla="*/ 2130552 h 2130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188952" h="2130552">
                <a:moveTo>
                  <a:pt x="0" y="0"/>
                </a:moveTo>
                <a:lnTo>
                  <a:pt x="12188952" y="0"/>
                </a:lnTo>
                <a:lnTo>
                  <a:pt x="12188952" y="2130552"/>
                </a:lnTo>
                <a:lnTo>
                  <a:pt x="11609690" y="2130552"/>
                </a:lnTo>
                <a:lnTo>
                  <a:pt x="11609690" y="303706"/>
                </a:lnTo>
                <a:lnTo>
                  <a:pt x="9232250" y="303706"/>
                </a:lnTo>
                <a:lnTo>
                  <a:pt x="9232250" y="2130552"/>
                </a:lnTo>
                <a:lnTo>
                  <a:pt x="8737338" y="2130552"/>
                </a:lnTo>
                <a:lnTo>
                  <a:pt x="8737338" y="319204"/>
                </a:lnTo>
                <a:lnTo>
                  <a:pt x="8737338" y="303706"/>
                </a:lnTo>
                <a:lnTo>
                  <a:pt x="6359898" y="303706"/>
                </a:lnTo>
                <a:lnTo>
                  <a:pt x="6359898" y="319204"/>
                </a:lnTo>
                <a:lnTo>
                  <a:pt x="6359898" y="2130552"/>
                </a:lnTo>
                <a:lnTo>
                  <a:pt x="5864985" y="2130552"/>
                </a:lnTo>
                <a:lnTo>
                  <a:pt x="5864985" y="314038"/>
                </a:lnTo>
                <a:lnTo>
                  <a:pt x="5864985" y="303706"/>
                </a:lnTo>
                <a:lnTo>
                  <a:pt x="3487545" y="303706"/>
                </a:lnTo>
                <a:lnTo>
                  <a:pt x="3487545" y="314038"/>
                </a:lnTo>
                <a:lnTo>
                  <a:pt x="3487545" y="2130552"/>
                </a:lnTo>
                <a:lnTo>
                  <a:pt x="2992632" y="2130552"/>
                </a:lnTo>
                <a:lnTo>
                  <a:pt x="2992632" y="308872"/>
                </a:lnTo>
                <a:lnTo>
                  <a:pt x="615192" y="308872"/>
                </a:lnTo>
                <a:lnTo>
                  <a:pt x="615192" y="2130552"/>
                </a:lnTo>
                <a:lnTo>
                  <a:pt x="0" y="2130552"/>
                </a:lnTo>
                <a:close/>
              </a:path>
            </a:pathLst>
          </a:custGeom>
        </p:spPr>
        <p:txBody>
          <a:bodyPr wrap="square" rtlCol="0">
            <a:noAutofit/>
          </a:bodyPr>
          <a:lstStyle>
            <a:lvl1pPr marL="0" indent="0" algn="ctr">
              <a:buNone/>
              <a:defRPr lang="es-MX" sz="1800"/>
            </a:lvl1pPr>
          </a:lstStyle>
          <a:p>
            <a:pPr rtl="0"/>
            <a:r>
              <a:rPr lang="es-ES" altLang="ja-JP"/>
              <a:t>Haga clic en el icono para agregar una imagen</a:t>
            </a:r>
            <a:endParaRPr lang="es-MX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4171600-BED0-74AC-E859-D58783F022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6" y="548640"/>
            <a:ext cx="11000232" cy="713232"/>
          </a:xfrm>
        </p:spPr>
        <p:txBody>
          <a:bodyPr lIns="91440" tIns="45720" rIns="91440" bIns="45720" rtlCol="0"/>
          <a:lstStyle>
            <a:defPPr>
              <a:defRPr lang="es-MX"/>
            </a:defPPr>
          </a:lstStyle>
          <a:p>
            <a:pPr rtl="0"/>
            <a:r>
              <a:rPr lang="es-MX" dirty="0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F8A0642D-F9B7-ABDD-56F1-C71B524A79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es-MX"/>
            </a:defPPr>
          </a:lstStyle>
          <a:p>
            <a:pPr rtl="0"/>
            <a:r>
              <a:rPr lang="es-MX"/>
              <a:t>20XX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CF20FC0-560E-9B91-B06D-87FEC1642A3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es-MX"/>
            </a:defPPr>
          </a:lstStyle>
          <a:p>
            <a:pPr rtl="0"/>
            <a:fld id="{B776CE9F-4BD8-A748-847B-B97BB3C5BACA}" type="slidenum">
              <a:rPr lang="es-MX" smtClean="0"/>
              <a:pPr rtl="0"/>
              <a:t>‹Nº›</a:t>
            </a:fld>
            <a:endParaRPr lang="es-MX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AD479E1-9472-4ACD-160F-8E0AF3DC343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>
            <a:defPPr>
              <a:defRPr lang="es-MX"/>
            </a:defPPr>
          </a:lstStyle>
          <a:p>
            <a:pPr rtl="0"/>
            <a:r>
              <a:rPr lang="es-MX"/>
              <a:t>Título de la presentación</a:t>
            </a: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37CF5505-6B6A-48E5-4975-2D3C5B735E22}"/>
              </a:ext>
            </a:extLst>
          </p:cNvPr>
          <p:cNvSpPr/>
          <p:nvPr userDrawn="1"/>
        </p:nvSpPr>
        <p:spPr>
          <a:xfrm>
            <a:off x="596142" y="2382303"/>
            <a:ext cx="2377440" cy="237744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MX"/>
            </a:defPPr>
          </a:lstStyle>
          <a:p>
            <a:pPr algn="ctr" rtl="0"/>
            <a:endParaRPr lang="es-MX" dirty="0"/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B205CAC1-7E1B-02CD-1894-8E1B2435F15E}"/>
              </a:ext>
            </a:extLst>
          </p:cNvPr>
          <p:cNvSpPr/>
          <p:nvPr userDrawn="1"/>
        </p:nvSpPr>
        <p:spPr>
          <a:xfrm>
            <a:off x="9213200" y="2382303"/>
            <a:ext cx="2377440" cy="237744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MX"/>
            </a:defPPr>
          </a:lstStyle>
          <a:p>
            <a:pPr algn="ctr" rtl="0"/>
            <a:endParaRPr lang="es-MX" dirty="0"/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3AC60B15-4ACB-C28D-352E-000AEA2C5356}"/>
              </a:ext>
            </a:extLst>
          </p:cNvPr>
          <p:cNvSpPr/>
          <p:nvPr userDrawn="1"/>
        </p:nvSpPr>
        <p:spPr>
          <a:xfrm>
            <a:off x="6340848" y="2382303"/>
            <a:ext cx="2377440" cy="237744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MX"/>
            </a:defPPr>
          </a:lstStyle>
          <a:p>
            <a:pPr algn="ctr" rtl="0"/>
            <a:endParaRPr lang="es-MX" dirty="0"/>
          </a:p>
        </p:txBody>
      </p:sp>
      <p:sp>
        <p:nvSpPr>
          <p:cNvPr id="24" name="Rectángulo 23">
            <a:extLst>
              <a:ext uri="{FF2B5EF4-FFF2-40B4-BE49-F238E27FC236}">
                <a16:creationId xmlns:a16="http://schemas.microsoft.com/office/drawing/2014/main" id="{49FEE9F7-D771-4EFD-C9C4-3E9D3A7F5EDC}"/>
              </a:ext>
            </a:extLst>
          </p:cNvPr>
          <p:cNvSpPr/>
          <p:nvPr userDrawn="1"/>
        </p:nvSpPr>
        <p:spPr>
          <a:xfrm>
            <a:off x="3468495" y="2382303"/>
            <a:ext cx="2377440" cy="237744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MX"/>
            </a:defPPr>
          </a:lstStyle>
          <a:p>
            <a:pPr algn="ctr" rtl="0"/>
            <a:endParaRPr lang="es-MX" dirty="0"/>
          </a:p>
        </p:txBody>
      </p:sp>
      <p:sp>
        <p:nvSpPr>
          <p:cNvPr id="26" name="Marcador de posición de imagen 25">
            <a:extLst>
              <a:ext uri="{FF2B5EF4-FFF2-40B4-BE49-F238E27FC236}">
                <a16:creationId xmlns:a16="http://schemas.microsoft.com/office/drawing/2014/main" id="{5D79FB56-06D0-0403-1382-8CC18739665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38458" y="2624619"/>
            <a:ext cx="1892808" cy="1892808"/>
          </a:xfrm>
          <a:ln w="12700">
            <a:solidFill>
              <a:schemeClr val="tx1"/>
            </a:solidFill>
          </a:ln>
        </p:spPr>
        <p:txBody>
          <a:bodyPr rtlCol="0" anchor="ctr"/>
          <a:lstStyle>
            <a:lvl1pPr marL="0" indent="0" algn="ctr">
              <a:buNone/>
              <a:defRPr lang="es-MX" sz="1200"/>
            </a:lvl1pPr>
          </a:lstStyle>
          <a:p>
            <a:pPr rtl="0"/>
            <a:r>
              <a:rPr lang="es-ES" altLang="ja-JP"/>
              <a:t>Haga clic en el icono para agregar una imagen</a:t>
            </a:r>
            <a:endParaRPr lang="es-MX" dirty="0"/>
          </a:p>
        </p:txBody>
      </p:sp>
      <p:sp>
        <p:nvSpPr>
          <p:cNvPr id="27" name="Marcador de posición de imagen 25">
            <a:extLst>
              <a:ext uri="{FF2B5EF4-FFF2-40B4-BE49-F238E27FC236}">
                <a16:creationId xmlns:a16="http://schemas.microsoft.com/office/drawing/2014/main" id="{761AD9FA-7307-5761-D0BA-429414231D6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710811" y="2624619"/>
            <a:ext cx="1892808" cy="1892808"/>
          </a:xfrm>
          <a:ln w="12700">
            <a:solidFill>
              <a:schemeClr val="tx1"/>
            </a:solidFill>
          </a:ln>
        </p:spPr>
        <p:txBody>
          <a:bodyPr rtlCol="0" anchor="ctr"/>
          <a:lstStyle>
            <a:lvl1pPr marL="0" indent="0" algn="ctr">
              <a:buNone/>
              <a:defRPr lang="es-MX" sz="1200"/>
            </a:lvl1pPr>
          </a:lstStyle>
          <a:p>
            <a:pPr rtl="0"/>
            <a:r>
              <a:rPr lang="es-ES" altLang="ja-JP"/>
              <a:t>Haga clic en el icono para agregar una imagen</a:t>
            </a:r>
            <a:endParaRPr lang="es-MX" dirty="0"/>
          </a:p>
        </p:txBody>
      </p:sp>
      <p:sp>
        <p:nvSpPr>
          <p:cNvPr id="28" name="Marcador de posición de imagen 25">
            <a:extLst>
              <a:ext uri="{FF2B5EF4-FFF2-40B4-BE49-F238E27FC236}">
                <a16:creationId xmlns:a16="http://schemas.microsoft.com/office/drawing/2014/main" id="{E90A1BAD-3EF2-3649-1433-36CC16B0077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583164" y="2624619"/>
            <a:ext cx="1892808" cy="1892808"/>
          </a:xfrm>
          <a:ln w="12700">
            <a:solidFill>
              <a:schemeClr val="tx1"/>
            </a:solidFill>
          </a:ln>
        </p:spPr>
        <p:txBody>
          <a:bodyPr rtlCol="0" anchor="ctr"/>
          <a:lstStyle>
            <a:lvl1pPr marL="0" indent="0" algn="ctr">
              <a:buNone/>
              <a:defRPr lang="es-MX" sz="1200"/>
            </a:lvl1pPr>
          </a:lstStyle>
          <a:p>
            <a:pPr rtl="0"/>
            <a:r>
              <a:rPr lang="es-ES" altLang="ja-JP"/>
              <a:t>Haga clic en el icono para agregar una imagen</a:t>
            </a:r>
            <a:endParaRPr lang="es-MX" dirty="0"/>
          </a:p>
        </p:txBody>
      </p:sp>
      <p:sp>
        <p:nvSpPr>
          <p:cNvPr id="29" name="Marcador de posición de imagen 25">
            <a:extLst>
              <a:ext uri="{FF2B5EF4-FFF2-40B4-BE49-F238E27FC236}">
                <a16:creationId xmlns:a16="http://schemas.microsoft.com/office/drawing/2014/main" id="{29620C04-A949-59BD-DB48-2D9657D56D9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455516" y="2624619"/>
            <a:ext cx="1892808" cy="1892808"/>
          </a:xfrm>
          <a:ln w="12700">
            <a:solidFill>
              <a:schemeClr val="tx1"/>
            </a:solidFill>
          </a:ln>
        </p:spPr>
        <p:txBody>
          <a:bodyPr rtlCol="0" anchor="ctr"/>
          <a:lstStyle>
            <a:lvl1pPr marL="0" indent="0" algn="ctr">
              <a:buNone/>
              <a:defRPr lang="es-MX" sz="1200"/>
            </a:lvl1pPr>
          </a:lstStyle>
          <a:p>
            <a:pPr rtl="0"/>
            <a:r>
              <a:rPr lang="es-ES" altLang="ja-JP"/>
              <a:t>Haga clic en el icono para agregar una imagen</a:t>
            </a:r>
            <a:endParaRPr lang="es-MX" dirty="0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3F66E54D-8BCB-94BE-96AC-1DF03BC8E38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77696" y="5001768"/>
            <a:ext cx="1883664" cy="365760"/>
          </a:xfrm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s-MX" sz="1800" b="1" cap="all" spc="0" baseline="0">
                <a:latin typeface="+mj-lt"/>
              </a:defRPr>
            </a:lvl1pPr>
          </a:lstStyle>
          <a:p>
            <a:pPr lvl="0" rtl="0"/>
            <a:r>
              <a:rPr lang="es-ES" altLang="ja-JP"/>
              <a:t>Haga clic para modificar los estilos de texto del patrón</a:t>
            </a:r>
          </a:p>
        </p:txBody>
      </p:sp>
      <p:sp>
        <p:nvSpPr>
          <p:cNvPr id="8" name="Marcador de texto 6">
            <a:extLst>
              <a:ext uri="{FF2B5EF4-FFF2-40B4-BE49-F238E27FC236}">
                <a16:creationId xmlns:a16="http://schemas.microsoft.com/office/drawing/2014/main" id="{565E13D5-A494-5C7B-7D8B-ACC5A9CC2B3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715383" y="5001768"/>
            <a:ext cx="1883664" cy="365760"/>
          </a:xfrm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s-MX" sz="1800" b="1" cap="all" spc="0" baseline="0">
                <a:latin typeface="+mj-lt"/>
              </a:defRPr>
            </a:lvl1pPr>
          </a:lstStyle>
          <a:p>
            <a:pPr lvl="0" rtl="0"/>
            <a:r>
              <a:rPr lang="es-ES" altLang="ja-JP"/>
              <a:t>Haga clic para modificar los estilos de texto del patrón</a:t>
            </a:r>
          </a:p>
        </p:txBody>
      </p:sp>
      <p:sp>
        <p:nvSpPr>
          <p:cNvPr id="9" name="Marcador de texto 6">
            <a:extLst>
              <a:ext uri="{FF2B5EF4-FFF2-40B4-BE49-F238E27FC236}">
                <a16:creationId xmlns:a16="http://schemas.microsoft.com/office/drawing/2014/main" id="{A5E9E9DB-B904-0E52-F36E-875DEF5561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587736" y="5001768"/>
            <a:ext cx="1883664" cy="365760"/>
          </a:xfrm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s-MX" sz="1800" b="1" cap="all" spc="0" baseline="0">
                <a:latin typeface="+mj-lt"/>
              </a:defRPr>
            </a:lvl1pPr>
          </a:lstStyle>
          <a:p>
            <a:pPr lvl="0" rtl="0"/>
            <a:r>
              <a:rPr lang="es-ES" altLang="ja-JP"/>
              <a:t>Haga clic para modificar los estilos de texto del patrón</a:t>
            </a:r>
          </a:p>
        </p:txBody>
      </p:sp>
      <p:sp>
        <p:nvSpPr>
          <p:cNvPr id="10" name="Marcador de texto 6">
            <a:extLst>
              <a:ext uri="{FF2B5EF4-FFF2-40B4-BE49-F238E27FC236}">
                <a16:creationId xmlns:a16="http://schemas.microsoft.com/office/drawing/2014/main" id="{0AFAB388-1703-05B3-FF78-8BD61D0DBF6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456420" y="4995055"/>
            <a:ext cx="1883664" cy="365760"/>
          </a:xfrm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s-MX" sz="1800" b="1" cap="all" spc="0" baseline="0">
                <a:latin typeface="+mj-lt"/>
              </a:defRPr>
            </a:lvl1pPr>
          </a:lstStyle>
          <a:p>
            <a:pPr lvl="0" rtl="0"/>
            <a:r>
              <a:rPr lang="es-ES" altLang="ja-JP"/>
              <a:t>Haga clic para modificar los estilos de texto del patrón</a:t>
            </a:r>
          </a:p>
        </p:txBody>
      </p:sp>
      <p:sp>
        <p:nvSpPr>
          <p:cNvPr id="11" name="Marcador de texto 6">
            <a:extLst>
              <a:ext uri="{FF2B5EF4-FFF2-40B4-BE49-F238E27FC236}">
                <a16:creationId xmlns:a16="http://schemas.microsoft.com/office/drawing/2014/main" id="{BC0F7A7B-C617-73EF-C258-1DE68E292A5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77696" y="5477256"/>
            <a:ext cx="1883664" cy="365760"/>
          </a:xfrm>
        </p:spPr>
        <p:txBody>
          <a:bodyPr rtlCol="0"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s-MX" sz="1400" b="0" cap="none" spc="0" baseline="0">
                <a:latin typeface="+mn-lt"/>
              </a:defRPr>
            </a:lvl1pPr>
          </a:lstStyle>
          <a:p>
            <a:pPr lvl="0" rtl="0"/>
            <a:r>
              <a:rPr lang="es-ES" altLang="ja-JP"/>
              <a:t>Haga clic para modificar los estilos de texto del patrón</a:t>
            </a:r>
          </a:p>
        </p:txBody>
      </p:sp>
      <p:sp>
        <p:nvSpPr>
          <p:cNvPr id="12" name="Marcador de texto 6">
            <a:extLst>
              <a:ext uri="{FF2B5EF4-FFF2-40B4-BE49-F238E27FC236}">
                <a16:creationId xmlns:a16="http://schemas.microsoft.com/office/drawing/2014/main" id="{8505B010-0DE0-160A-8F55-99CBBD0B51C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715383" y="5477256"/>
            <a:ext cx="1883664" cy="365760"/>
          </a:xfrm>
        </p:spPr>
        <p:txBody>
          <a:bodyPr rtlCol="0"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s-MX" sz="1400" b="0" cap="none" spc="0" baseline="0">
                <a:latin typeface="+mn-lt"/>
              </a:defRPr>
            </a:lvl1pPr>
          </a:lstStyle>
          <a:p>
            <a:pPr lvl="0" rtl="0"/>
            <a:r>
              <a:rPr lang="es-ES" altLang="ja-JP"/>
              <a:t>Haga clic para modificar los estilos de texto del patrón</a:t>
            </a:r>
          </a:p>
        </p:txBody>
      </p:sp>
      <p:sp>
        <p:nvSpPr>
          <p:cNvPr id="13" name="Marcador de texto 6">
            <a:extLst>
              <a:ext uri="{FF2B5EF4-FFF2-40B4-BE49-F238E27FC236}">
                <a16:creationId xmlns:a16="http://schemas.microsoft.com/office/drawing/2014/main" id="{B587A03F-BE4E-C7A4-28CD-3B4C581E553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587736" y="5477256"/>
            <a:ext cx="1883664" cy="365760"/>
          </a:xfrm>
        </p:spPr>
        <p:txBody>
          <a:bodyPr rtlCol="0"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s-MX" sz="1400" b="0" cap="none" spc="0" baseline="0">
                <a:latin typeface="+mn-lt"/>
              </a:defRPr>
            </a:lvl1pPr>
          </a:lstStyle>
          <a:p>
            <a:pPr lvl="0" rtl="0"/>
            <a:r>
              <a:rPr lang="es-ES" altLang="ja-JP"/>
              <a:t>Haga clic para modificar los estilos de texto del patrón</a:t>
            </a:r>
          </a:p>
        </p:txBody>
      </p:sp>
      <p:sp>
        <p:nvSpPr>
          <p:cNvPr id="15" name="Marcador de texto 6">
            <a:extLst>
              <a:ext uri="{FF2B5EF4-FFF2-40B4-BE49-F238E27FC236}">
                <a16:creationId xmlns:a16="http://schemas.microsoft.com/office/drawing/2014/main" id="{AAE93713-B7D7-8AA5-A8BF-59C7A0F464F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456420" y="5477256"/>
            <a:ext cx="1883664" cy="365760"/>
          </a:xfrm>
        </p:spPr>
        <p:txBody>
          <a:bodyPr rtlCol="0"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s-MX" sz="1400" b="0" cap="none" spc="0" baseline="0">
                <a:latin typeface="+mn-lt"/>
              </a:defRPr>
            </a:lvl1pPr>
          </a:lstStyle>
          <a:p>
            <a:pPr lvl="0" rtl="0"/>
            <a:r>
              <a:rPr lang="es-ES" altLang="ja-JP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21931347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quipo x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171600-BED0-74AC-E859-D58783F022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es-MX"/>
            </a:defPPr>
          </a:lstStyle>
          <a:p>
            <a:pPr rtl="0"/>
            <a:r>
              <a:rPr lang="es-ES" altLang="ja-JP"/>
              <a:t>Haga clic para modificar el estilo de título del patrón</a:t>
            </a:r>
            <a:endParaRPr lang="es-MX" dirty="0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37CF5505-6B6A-48E5-4975-2D3C5B735E22}"/>
              </a:ext>
            </a:extLst>
          </p:cNvPr>
          <p:cNvSpPr/>
          <p:nvPr userDrawn="1"/>
        </p:nvSpPr>
        <p:spPr>
          <a:xfrm>
            <a:off x="859536" y="1316736"/>
            <a:ext cx="1920240" cy="192024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MX"/>
            </a:defPPr>
          </a:lstStyle>
          <a:p>
            <a:pPr algn="ctr" rtl="0"/>
            <a:endParaRPr lang="es-MX" dirty="0"/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B205CAC1-7E1B-02CD-1894-8E1B2435F15E}"/>
              </a:ext>
            </a:extLst>
          </p:cNvPr>
          <p:cNvSpPr/>
          <p:nvPr userDrawn="1"/>
        </p:nvSpPr>
        <p:spPr>
          <a:xfrm>
            <a:off x="9473184" y="1316736"/>
            <a:ext cx="1920240" cy="192024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MX"/>
            </a:defPPr>
          </a:lstStyle>
          <a:p>
            <a:pPr algn="ctr" rtl="0"/>
            <a:endParaRPr lang="es-MX" dirty="0"/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3AC60B15-4ACB-C28D-352E-000AEA2C5356}"/>
              </a:ext>
            </a:extLst>
          </p:cNvPr>
          <p:cNvSpPr/>
          <p:nvPr userDrawn="1"/>
        </p:nvSpPr>
        <p:spPr>
          <a:xfrm>
            <a:off x="6601968" y="1316736"/>
            <a:ext cx="1920240" cy="192024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MX"/>
            </a:defPPr>
          </a:lstStyle>
          <a:p>
            <a:pPr algn="ctr" rtl="0"/>
            <a:endParaRPr lang="es-MX" dirty="0"/>
          </a:p>
        </p:txBody>
      </p:sp>
      <p:sp>
        <p:nvSpPr>
          <p:cNvPr id="24" name="Rectángulo 23">
            <a:extLst>
              <a:ext uri="{FF2B5EF4-FFF2-40B4-BE49-F238E27FC236}">
                <a16:creationId xmlns:a16="http://schemas.microsoft.com/office/drawing/2014/main" id="{49FEE9F7-D771-4EFD-C9C4-3E9D3A7F5EDC}"/>
              </a:ext>
            </a:extLst>
          </p:cNvPr>
          <p:cNvSpPr/>
          <p:nvPr userDrawn="1"/>
        </p:nvSpPr>
        <p:spPr>
          <a:xfrm>
            <a:off x="3730752" y="1316736"/>
            <a:ext cx="1920240" cy="192024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MX"/>
            </a:defPPr>
          </a:lstStyle>
          <a:p>
            <a:pPr algn="ctr" rtl="0"/>
            <a:endParaRPr lang="es-MX" dirty="0"/>
          </a:p>
        </p:txBody>
      </p:sp>
      <p:sp>
        <p:nvSpPr>
          <p:cNvPr id="26" name="Marcador de posición de imagen 25">
            <a:extLst>
              <a:ext uri="{FF2B5EF4-FFF2-40B4-BE49-F238E27FC236}">
                <a16:creationId xmlns:a16="http://schemas.microsoft.com/office/drawing/2014/main" id="{5D79FB56-06D0-0403-1382-8CC18739665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05840" y="1463040"/>
            <a:ext cx="1627632" cy="1627632"/>
          </a:xfrm>
          <a:ln w="12700">
            <a:solidFill>
              <a:schemeClr val="tx1"/>
            </a:solidFill>
          </a:ln>
        </p:spPr>
        <p:txBody>
          <a:bodyPr rtlCol="0" anchor="ctr"/>
          <a:lstStyle>
            <a:lvl1pPr marL="0" indent="0" algn="ctr">
              <a:buNone/>
              <a:defRPr lang="es-MX" sz="1200"/>
            </a:lvl1pPr>
          </a:lstStyle>
          <a:p>
            <a:pPr rtl="0"/>
            <a:r>
              <a:rPr lang="es-ES" altLang="ja-JP"/>
              <a:t>Haga clic en el icono para agregar una imagen</a:t>
            </a:r>
            <a:endParaRPr lang="es-MX" dirty="0"/>
          </a:p>
        </p:txBody>
      </p:sp>
      <p:sp>
        <p:nvSpPr>
          <p:cNvPr id="27" name="Marcador de posición de imagen 25">
            <a:extLst>
              <a:ext uri="{FF2B5EF4-FFF2-40B4-BE49-F238E27FC236}">
                <a16:creationId xmlns:a16="http://schemas.microsoft.com/office/drawing/2014/main" id="{761AD9FA-7307-5761-D0BA-429414231D6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77056" y="1463040"/>
            <a:ext cx="1627632" cy="1627632"/>
          </a:xfrm>
          <a:ln w="12700">
            <a:solidFill>
              <a:schemeClr val="tx1"/>
            </a:solidFill>
          </a:ln>
        </p:spPr>
        <p:txBody>
          <a:bodyPr rtlCol="0" anchor="ctr"/>
          <a:lstStyle>
            <a:lvl1pPr marL="0" indent="0" algn="ctr">
              <a:buNone/>
              <a:defRPr lang="es-MX" sz="1200"/>
            </a:lvl1pPr>
          </a:lstStyle>
          <a:p>
            <a:pPr rtl="0"/>
            <a:r>
              <a:rPr lang="es-ES" altLang="ja-JP"/>
              <a:t>Haga clic en el icono para agregar una imagen</a:t>
            </a:r>
            <a:endParaRPr lang="es-MX" dirty="0"/>
          </a:p>
        </p:txBody>
      </p:sp>
      <p:sp>
        <p:nvSpPr>
          <p:cNvPr id="28" name="Marcador de posición de imagen 25">
            <a:extLst>
              <a:ext uri="{FF2B5EF4-FFF2-40B4-BE49-F238E27FC236}">
                <a16:creationId xmlns:a16="http://schemas.microsoft.com/office/drawing/2014/main" id="{E90A1BAD-3EF2-3649-1433-36CC16B0077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748272" y="1463040"/>
            <a:ext cx="1627632" cy="1627632"/>
          </a:xfrm>
          <a:ln w="12700">
            <a:solidFill>
              <a:schemeClr val="tx1"/>
            </a:solidFill>
          </a:ln>
        </p:spPr>
        <p:txBody>
          <a:bodyPr rtlCol="0" anchor="ctr"/>
          <a:lstStyle>
            <a:lvl1pPr marL="0" indent="0" algn="ctr">
              <a:buNone/>
              <a:defRPr lang="es-MX" sz="1200"/>
            </a:lvl1pPr>
          </a:lstStyle>
          <a:p>
            <a:pPr rtl="0"/>
            <a:r>
              <a:rPr lang="es-ES" altLang="ja-JP"/>
              <a:t>Haga clic en el icono para agregar una imagen</a:t>
            </a:r>
            <a:endParaRPr lang="es-MX" dirty="0"/>
          </a:p>
        </p:txBody>
      </p:sp>
      <p:sp>
        <p:nvSpPr>
          <p:cNvPr id="29" name="Marcador de posición de imagen 25">
            <a:extLst>
              <a:ext uri="{FF2B5EF4-FFF2-40B4-BE49-F238E27FC236}">
                <a16:creationId xmlns:a16="http://schemas.microsoft.com/office/drawing/2014/main" id="{29620C04-A949-59BD-DB48-2D9657D56D9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619488" y="1463040"/>
            <a:ext cx="1627632" cy="1627632"/>
          </a:xfrm>
          <a:ln w="12700">
            <a:solidFill>
              <a:schemeClr val="tx1"/>
            </a:solidFill>
          </a:ln>
        </p:spPr>
        <p:txBody>
          <a:bodyPr rtlCol="0" anchor="ctr"/>
          <a:lstStyle>
            <a:lvl1pPr marL="0" indent="0" algn="ctr">
              <a:buNone/>
              <a:defRPr lang="es-MX" sz="1200"/>
            </a:lvl1pPr>
          </a:lstStyle>
          <a:p>
            <a:pPr rtl="0"/>
            <a:r>
              <a:rPr lang="es-ES" altLang="ja-JP"/>
              <a:t>Haga clic en el icono para agregar una imagen</a:t>
            </a:r>
            <a:endParaRPr lang="es-MX" dirty="0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3F66E54D-8BCB-94BE-96AC-1DF03BC8E38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51871" y="3310128"/>
            <a:ext cx="2542032" cy="265176"/>
          </a:xfrm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s-MX" sz="1600" b="1" cap="all" spc="20" baseline="0">
                <a:latin typeface="+mj-lt"/>
              </a:defRPr>
            </a:lvl1pPr>
          </a:lstStyle>
          <a:p>
            <a:pPr lvl="0" rtl="0"/>
            <a:r>
              <a:rPr lang="es-ES" altLang="ja-JP"/>
              <a:t>Haga clic para modificar los estilos de texto del patrón</a:t>
            </a:r>
          </a:p>
        </p:txBody>
      </p:sp>
      <p:sp>
        <p:nvSpPr>
          <p:cNvPr id="8" name="Marcador de texto 6">
            <a:extLst>
              <a:ext uri="{FF2B5EF4-FFF2-40B4-BE49-F238E27FC236}">
                <a16:creationId xmlns:a16="http://schemas.microsoft.com/office/drawing/2014/main" id="{565E13D5-A494-5C7B-7D8B-ACC5A9CC2B3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25459" y="3310128"/>
            <a:ext cx="2542032" cy="265176"/>
          </a:xfrm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s-MX" sz="1600" b="1" cap="all" spc="20" baseline="0">
                <a:latin typeface="+mj-lt"/>
              </a:defRPr>
            </a:lvl1pPr>
          </a:lstStyle>
          <a:p>
            <a:pPr lvl="0" rtl="0"/>
            <a:r>
              <a:rPr lang="es-ES" altLang="ja-JP"/>
              <a:t>Haga clic para modificar los estilos de texto del patrón</a:t>
            </a:r>
          </a:p>
        </p:txBody>
      </p:sp>
      <p:sp>
        <p:nvSpPr>
          <p:cNvPr id="9" name="Marcador de texto 6">
            <a:extLst>
              <a:ext uri="{FF2B5EF4-FFF2-40B4-BE49-F238E27FC236}">
                <a16:creationId xmlns:a16="http://schemas.microsoft.com/office/drawing/2014/main" id="{A5E9E9DB-B904-0E52-F36E-875DEF5561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99047" y="3310128"/>
            <a:ext cx="2542032" cy="265176"/>
          </a:xfrm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s-MX" sz="1600" b="1" cap="all" spc="20" baseline="0">
                <a:latin typeface="+mj-lt"/>
              </a:defRPr>
            </a:lvl1pPr>
          </a:lstStyle>
          <a:p>
            <a:pPr lvl="0" rtl="0"/>
            <a:r>
              <a:rPr lang="es-ES" altLang="ja-JP"/>
              <a:t>Haga clic para modificar los estilos de texto del patrón</a:t>
            </a:r>
          </a:p>
        </p:txBody>
      </p:sp>
      <p:sp>
        <p:nvSpPr>
          <p:cNvPr id="10" name="Marcador de texto 6">
            <a:extLst>
              <a:ext uri="{FF2B5EF4-FFF2-40B4-BE49-F238E27FC236}">
                <a16:creationId xmlns:a16="http://schemas.microsoft.com/office/drawing/2014/main" id="{0AFAB388-1703-05B3-FF78-8BD61D0DBF6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172635" y="3310128"/>
            <a:ext cx="2542032" cy="265176"/>
          </a:xfrm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s-MX" sz="1600" b="1" cap="all" spc="20" baseline="0">
                <a:latin typeface="+mj-lt"/>
              </a:defRPr>
            </a:lvl1pPr>
          </a:lstStyle>
          <a:p>
            <a:pPr lvl="0" rtl="0"/>
            <a:r>
              <a:rPr lang="es-ES" altLang="ja-JP"/>
              <a:t>Haga clic para modificar los estilos de texto del patrón</a:t>
            </a:r>
          </a:p>
        </p:txBody>
      </p:sp>
      <p:sp>
        <p:nvSpPr>
          <p:cNvPr id="11" name="Marcador de texto 6">
            <a:extLst>
              <a:ext uri="{FF2B5EF4-FFF2-40B4-BE49-F238E27FC236}">
                <a16:creationId xmlns:a16="http://schemas.microsoft.com/office/drawing/2014/main" id="{BC0F7A7B-C617-73EF-C258-1DE68E292A5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20451" y="3547872"/>
            <a:ext cx="2404872" cy="265176"/>
          </a:xfrm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s-MX" sz="1400" b="0" cap="none" spc="20" baseline="0">
                <a:latin typeface="+mn-lt"/>
              </a:defRPr>
            </a:lvl1pPr>
          </a:lstStyle>
          <a:p>
            <a:pPr lvl="0" rtl="0"/>
            <a:r>
              <a:rPr lang="es-ES" altLang="ja-JP"/>
              <a:t>Haga clic para modificar los estilos de texto del patrón</a:t>
            </a:r>
          </a:p>
        </p:txBody>
      </p:sp>
      <p:sp>
        <p:nvSpPr>
          <p:cNvPr id="12" name="Marcador de texto 6">
            <a:extLst>
              <a:ext uri="{FF2B5EF4-FFF2-40B4-BE49-F238E27FC236}">
                <a16:creationId xmlns:a16="http://schemas.microsoft.com/office/drawing/2014/main" id="{8505B010-0DE0-160A-8F55-99CBBD0B51C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494039" y="3547872"/>
            <a:ext cx="2404872" cy="265176"/>
          </a:xfrm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s-MX" sz="1400" b="0" cap="none" spc="20" baseline="0">
                <a:latin typeface="+mn-lt"/>
              </a:defRPr>
            </a:lvl1pPr>
          </a:lstStyle>
          <a:p>
            <a:pPr lvl="0" rtl="0"/>
            <a:r>
              <a:rPr lang="es-ES" altLang="ja-JP"/>
              <a:t>Haga clic para modificar los estilos de texto del patrón</a:t>
            </a:r>
          </a:p>
        </p:txBody>
      </p:sp>
      <p:sp>
        <p:nvSpPr>
          <p:cNvPr id="13" name="Marcador de texto 6">
            <a:extLst>
              <a:ext uri="{FF2B5EF4-FFF2-40B4-BE49-F238E27FC236}">
                <a16:creationId xmlns:a16="http://schemas.microsoft.com/office/drawing/2014/main" id="{B587A03F-BE4E-C7A4-28CD-3B4C581E553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367627" y="3547872"/>
            <a:ext cx="2404872" cy="265176"/>
          </a:xfrm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s-MX" sz="1400" b="0" cap="none" spc="20" baseline="0">
                <a:latin typeface="+mn-lt"/>
              </a:defRPr>
            </a:lvl1pPr>
          </a:lstStyle>
          <a:p>
            <a:pPr lvl="0" rtl="0"/>
            <a:r>
              <a:rPr lang="es-ES" altLang="ja-JP"/>
              <a:t>Haga clic para modificar los estilos de texto del patrón</a:t>
            </a:r>
          </a:p>
        </p:txBody>
      </p:sp>
      <p:sp>
        <p:nvSpPr>
          <p:cNvPr id="15" name="Marcador de texto 6">
            <a:extLst>
              <a:ext uri="{FF2B5EF4-FFF2-40B4-BE49-F238E27FC236}">
                <a16:creationId xmlns:a16="http://schemas.microsoft.com/office/drawing/2014/main" id="{AAE93713-B7D7-8AA5-A8BF-59C7A0F464F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241215" y="3547872"/>
            <a:ext cx="2404872" cy="265176"/>
          </a:xfrm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s-MX" sz="1400" b="0" cap="none" spc="20" baseline="0">
                <a:latin typeface="+mn-lt"/>
              </a:defRPr>
            </a:lvl1pPr>
          </a:lstStyle>
          <a:p>
            <a:pPr lvl="0" rtl="0"/>
            <a:r>
              <a:rPr lang="es-MX" dirty="0"/>
              <a:t>Haga clic para modificar los estilos de texto del patrón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D2694D5D-D114-545E-8968-EE52F1FAACD9}"/>
              </a:ext>
            </a:extLst>
          </p:cNvPr>
          <p:cNvSpPr/>
          <p:nvPr userDrawn="1"/>
        </p:nvSpPr>
        <p:spPr>
          <a:xfrm>
            <a:off x="891094" y="4046638"/>
            <a:ext cx="1920240" cy="192024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MX"/>
            </a:defPPr>
          </a:lstStyle>
          <a:p>
            <a:pPr algn="ctr" rtl="0"/>
            <a:endParaRPr lang="es-MX" dirty="0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D21F0EA9-F152-D4A8-60CA-876313A12A0F}"/>
              </a:ext>
            </a:extLst>
          </p:cNvPr>
          <p:cNvSpPr/>
          <p:nvPr userDrawn="1"/>
        </p:nvSpPr>
        <p:spPr>
          <a:xfrm>
            <a:off x="9504742" y="4046638"/>
            <a:ext cx="1920240" cy="192024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MX"/>
            </a:defPPr>
          </a:lstStyle>
          <a:p>
            <a:pPr algn="ctr" rtl="0"/>
            <a:endParaRPr lang="es-MX" dirty="0"/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5529A927-D447-C6DB-D0DF-295C86F7F543}"/>
              </a:ext>
            </a:extLst>
          </p:cNvPr>
          <p:cNvSpPr/>
          <p:nvPr userDrawn="1"/>
        </p:nvSpPr>
        <p:spPr>
          <a:xfrm>
            <a:off x="6633526" y="4046638"/>
            <a:ext cx="1920240" cy="192024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MX"/>
            </a:defPPr>
          </a:lstStyle>
          <a:p>
            <a:pPr algn="ctr" rtl="0"/>
            <a:endParaRPr lang="es-MX" dirty="0"/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16B43E8A-FF02-8CD2-CA08-4C1AE2DC9896}"/>
              </a:ext>
            </a:extLst>
          </p:cNvPr>
          <p:cNvSpPr/>
          <p:nvPr userDrawn="1"/>
        </p:nvSpPr>
        <p:spPr>
          <a:xfrm>
            <a:off x="3762310" y="4046638"/>
            <a:ext cx="1920240" cy="192024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MX"/>
            </a:defPPr>
          </a:lstStyle>
          <a:p>
            <a:pPr algn="ctr" rtl="0"/>
            <a:endParaRPr lang="es-MX" dirty="0"/>
          </a:p>
        </p:txBody>
      </p:sp>
      <p:sp>
        <p:nvSpPr>
          <p:cNvPr id="19" name="Marcador de posición de imagen 25">
            <a:extLst>
              <a:ext uri="{FF2B5EF4-FFF2-40B4-BE49-F238E27FC236}">
                <a16:creationId xmlns:a16="http://schemas.microsoft.com/office/drawing/2014/main" id="{3132BE3B-1EE9-7716-ECB5-8BC0B89EAEBF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037398" y="4192942"/>
            <a:ext cx="1627632" cy="1627632"/>
          </a:xfrm>
          <a:ln w="12700">
            <a:solidFill>
              <a:schemeClr val="tx1"/>
            </a:solidFill>
          </a:ln>
        </p:spPr>
        <p:txBody>
          <a:bodyPr rtlCol="0" anchor="ctr"/>
          <a:lstStyle>
            <a:lvl1pPr marL="0" indent="0" algn="ctr">
              <a:buNone/>
              <a:defRPr lang="es-MX" sz="1200"/>
            </a:lvl1pPr>
          </a:lstStyle>
          <a:p>
            <a:pPr rtl="0"/>
            <a:r>
              <a:rPr lang="es-ES" altLang="ja-JP"/>
              <a:t>Haga clic en el icono para agregar una imagen</a:t>
            </a:r>
            <a:endParaRPr lang="es-MX" dirty="0"/>
          </a:p>
        </p:txBody>
      </p:sp>
      <p:sp>
        <p:nvSpPr>
          <p:cNvPr id="21" name="Marcador de posición de imagen 25">
            <a:extLst>
              <a:ext uri="{FF2B5EF4-FFF2-40B4-BE49-F238E27FC236}">
                <a16:creationId xmlns:a16="http://schemas.microsoft.com/office/drawing/2014/main" id="{FE921522-E652-E53C-FF12-51A48357AF8D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3908614" y="4192942"/>
            <a:ext cx="1627632" cy="1627632"/>
          </a:xfrm>
          <a:ln w="12700">
            <a:solidFill>
              <a:schemeClr val="tx1"/>
            </a:solidFill>
          </a:ln>
        </p:spPr>
        <p:txBody>
          <a:bodyPr rtlCol="0" anchor="ctr"/>
          <a:lstStyle>
            <a:lvl1pPr marL="0" indent="0" algn="ctr">
              <a:buNone/>
              <a:defRPr lang="es-MX" sz="1200"/>
            </a:lvl1pPr>
          </a:lstStyle>
          <a:p>
            <a:pPr rtl="0"/>
            <a:r>
              <a:rPr lang="es-ES" altLang="ja-JP"/>
              <a:t>Haga clic en el icono para agregar una imagen</a:t>
            </a:r>
            <a:endParaRPr lang="es-MX" dirty="0"/>
          </a:p>
        </p:txBody>
      </p:sp>
      <p:sp>
        <p:nvSpPr>
          <p:cNvPr id="25" name="Marcador de posición de imagen 25">
            <a:extLst>
              <a:ext uri="{FF2B5EF4-FFF2-40B4-BE49-F238E27FC236}">
                <a16:creationId xmlns:a16="http://schemas.microsoft.com/office/drawing/2014/main" id="{214CB254-16F9-3553-594E-EB218F232065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779830" y="4192942"/>
            <a:ext cx="1627632" cy="1627632"/>
          </a:xfrm>
          <a:ln w="12700">
            <a:solidFill>
              <a:schemeClr val="tx1"/>
            </a:solidFill>
          </a:ln>
        </p:spPr>
        <p:txBody>
          <a:bodyPr rtlCol="0" anchor="ctr"/>
          <a:lstStyle>
            <a:lvl1pPr marL="0" indent="0" algn="ctr">
              <a:buNone/>
              <a:defRPr lang="es-MX" sz="1200"/>
            </a:lvl1pPr>
          </a:lstStyle>
          <a:p>
            <a:pPr rtl="0"/>
            <a:r>
              <a:rPr lang="es-ES" altLang="ja-JP"/>
              <a:t>Haga clic en el icono para agregar una imagen</a:t>
            </a:r>
            <a:endParaRPr lang="es-MX" dirty="0"/>
          </a:p>
        </p:txBody>
      </p:sp>
      <p:sp>
        <p:nvSpPr>
          <p:cNvPr id="30" name="Marcador de posición de imagen 25">
            <a:extLst>
              <a:ext uri="{FF2B5EF4-FFF2-40B4-BE49-F238E27FC236}">
                <a16:creationId xmlns:a16="http://schemas.microsoft.com/office/drawing/2014/main" id="{7A9EC28A-341B-93AD-0878-FD6FB1FA09A8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9651046" y="4192942"/>
            <a:ext cx="1627632" cy="1627632"/>
          </a:xfrm>
          <a:ln w="12700">
            <a:solidFill>
              <a:schemeClr val="tx1"/>
            </a:solidFill>
          </a:ln>
        </p:spPr>
        <p:txBody>
          <a:bodyPr rtlCol="0" anchor="ctr"/>
          <a:lstStyle>
            <a:lvl1pPr marL="0" indent="0" algn="ctr">
              <a:buNone/>
              <a:defRPr lang="es-MX" sz="1200"/>
            </a:lvl1pPr>
          </a:lstStyle>
          <a:p>
            <a:pPr rtl="0"/>
            <a:r>
              <a:rPr lang="es-ES" altLang="ja-JP"/>
              <a:t>Haga clic en el icono para agregar una imagen</a:t>
            </a:r>
            <a:endParaRPr lang="es-MX" dirty="0"/>
          </a:p>
        </p:txBody>
      </p:sp>
      <p:sp>
        <p:nvSpPr>
          <p:cNvPr id="31" name="Marcador de texto 6">
            <a:extLst>
              <a:ext uri="{FF2B5EF4-FFF2-40B4-BE49-F238E27FC236}">
                <a16:creationId xmlns:a16="http://schemas.microsoft.com/office/drawing/2014/main" id="{F9600B41-7AC1-4AB3-D477-3DED96C45DA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83429" y="6040030"/>
            <a:ext cx="2542032" cy="265176"/>
          </a:xfrm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s-MX" sz="1600" b="1" cap="all" spc="20" baseline="0">
                <a:latin typeface="+mj-lt"/>
              </a:defRPr>
            </a:lvl1pPr>
          </a:lstStyle>
          <a:p>
            <a:pPr lvl="0" rtl="0"/>
            <a:r>
              <a:rPr lang="es-ES" altLang="ja-JP"/>
              <a:t>Haga clic para modificar los estilos de texto del patrón</a:t>
            </a:r>
          </a:p>
        </p:txBody>
      </p:sp>
      <p:sp>
        <p:nvSpPr>
          <p:cNvPr id="32" name="Marcador de texto 6">
            <a:extLst>
              <a:ext uri="{FF2B5EF4-FFF2-40B4-BE49-F238E27FC236}">
                <a16:creationId xmlns:a16="http://schemas.microsoft.com/office/drawing/2014/main" id="{F047050C-D925-8024-FE84-059D6ED498B8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457017" y="6040030"/>
            <a:ext cx="2542032" cy="265176"/>
          </a:xfrm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s-MX" sz="1600" b="1" cap="all" spc="20" baseline="0">
                <a:latin typeface="+mj-lt"/>
              </a:defRPr>
            </a:lvl1pPr>
          </a:lstStyle>
          <a:p>
            <a:pPr lvl="0" rtl="0"/>
            <a:r>
              <a:rPr lang="es-ES" altLang="ja-JP"/>
              <a:t>Haga clic para modificar los estilos de texto del patrón</a:t>
            </a:r>
          </a:p>
        </p:txBody>
      </p:sp>
      <p:sp>
        <p:nvSpPr>
          <p:cNvPr id="33" name="Marcador de texto 6">
            <a:extLst>
              <a:ext uri="{FF2B5EF4-FFF2-40B4-BE49-F238E27FC236}">
                <a16:creationId xmlns:a16="http://schemas.microsoft.com/office/drawing/2014/main" id="{FA98DD5A-5CCF-06EC-A37C-6B8F73DEA24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330605" y="6040030"/>
            <a:ext cx="2542032" cy="265176"/>
          </a:xfrm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s-MX" sz="1600" b="1" cap="all" spc="20" baseline="0">
                <a:latin typeface="+mj-lt"/>
              </a:defRPr>
            </a:lvl1pPr>
          </a:lstStyle>
          <a:p>
            <a:pPr lvl="0" rtl="0"/>
            <a:r>
              <a:rPr lang="es-ES" altLang="ja-JP"/>
              <a:t>Haga clic para modificar los estilos de texto del patrón</a:t>
            </a:r>
          </a:p>
        </p:txBody>
      </p:sp>
      <p:sp>
        <p:nvSpPr>
          <p:cNvPr id="34" name="Marcador de texto 6">
            <a:extLst>
              <a:ext uri="{FF2B5EF4-FFF2-40B4-BE49-F238E27FC236}">
                <a16:creationId xmlns:a16="http://schemas.microsoft.com/office/drawing/2014/main" id="{36E51CF1-6CE1-4C2B-B0F3-E27AC9D8E07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204193" y="6040030"/>
            <a:ext cx="2542032" cy="265176"/>
          </a:xfrm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s-MX" sz="1600" b="1" cap="all" spc="20" baseline="0">
                <a:latin typeface="+mj-lt"/>
              </a:defRPr>
            </a:lvl1pPr>
          </a:lstStyle>
          <a:p>
            <a:pPr lvl="0" rtl="0"/>
            <a:r>
              <a:rPr lang="es-ES" altLang="ja-JP"/>
              <a:t>Haga clic para modificar los estilos de texto del patrón</a:t>
            </a:r>
          </a:p>
        </p:txBody>
      </p:sp>
      <p:sp>
        <p:nvSpPr>
          <p:cNvPr id="35" name="Marcador de texto 6">
            <a:extLst>
              <a:ext uri="{FF2B5EF4-FFF2-40B4-BE49-F238E27FC236}">
                <a16:creationId xmlns:a16="http://schemas.microsoft.com/office/drawing/2014/main" id="{2E220CFE-09FA-9F6C-0140-22550E40408B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20451" y="6281928"/>
            <a:ext cx="2404872" cy="265176"/>
          </a:xfrm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s-MX" sz="1400" b="0" cap="none" spc="20" baseline="0">
                <a:latin typeface="+mn-lt"/>
              </a:defRPr>
            </a:lvl1pPr>
          </a:lstStyle>
          <a:p>
            <a:pPr lvl="0" rtl="0"/>
            <a:r>
              <a:rPr lang="es-ES" altLang="ja-JP"/>
              <a:t>Haga clic para modificar los estilos de texto del patrón</a:t>
            </a:r>
          </a:p>
        </p:txBody>
      </p:sp>
      <p:sp>
        <p:nvSpPr>
          <p:cNvPr id="36" name="Marcador de texto 6">
            <a:extLst>
              <a:ext uri="{FF2B5EF4-FFF2-40B4-BE49-F238E27FC236}">
                <a16:creationId xmlns:a16="http://schemas.microsoft.com/office/drawing/2014/main" id="{2CD098FD-F755-DEEF-961D-C2CD950DD44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494039" y="6281928"/>
            <a:ext cx="2404872" cy="265176"/>
          </a:xfrm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s-MX" sz="1400" b="0" cap="none" spc="20" baseline="0">
                <a:latin typeface="+mn-lt"/>
              </a:defRPr>
            </a:lvl1pPr>
          </a:lstStyle>
          <a:p>
            <a:pPr lvl="0" rtl="0"/>
            <a:r>
              <a:rPr lang="es-ES" altLang="ja-JP"/>
              <a:t>Haga clic para modificar los estilos de texto del patrón</a:t>
            </a:r>
          </a:p>
        </p:txBody>
      </p:sp>
      <p:sp>
        <p:nvSpPr>
          <p:cNvPr id="37" name="Marcador de texto 6">
            <a:extLst>
              <a:ext uri="{FF2B5EF4-FFF2-40B4-BE49-F238E27FC236}">
                <a16:creationId xmlns:a16="http://schemas.microsoft.com/office/drawing/2014/main" id="{7B8F406E-5772-0785-778D-9C3A53DF0139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6367627" y="6281928"/>
            <a:ext cx="2404872" cy="265176"/>
          </a:xfrm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s-MX" sz="1400" b="0" cap="none" spc="20" baseline="0">
                <a:latin typeface="+mn-lt"/>
              </a:defRPr>
            </a:lvl1pPr>
          </a:lstStyle>
          <a:p>
            <a:pPr lvl="0" rtl="0"/>
            <a:r>
              <a:rPr lang="es-ES" altLang="ja-JP"/>
              <a:t>Haga clic para modificar los estilos de texto del patrón</a:t>
            </a:r>
          </a:p>
        </p:txBody>
      </p:sp>
      <p:sp>
        <p:nvSpPr>
          <p:cNvPr id="38" name="Marcador de texto 6">
            <a:extLst>
              <a:ext uri="{FF2B5EF4-FFF2-40B4-BE49-F238E27FC236}">
                <a16:creationId xmlns:a16="http://schemas.microsoft.com/office/drawing/2014/main" id="{FD8160AF-264D-1536-7344-9E2C417A079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241215" y="6281928"/>
            <a:ext cx="2404872" cy="265176"/>
          </a:xfrm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s-MX" sz="1400" b="0" cap="none" spc="20" baseline="0">
                <a:latin typeface="+mn-lt"/>
              </a:defRPr>
            </a:lvl1pPr>
          </a:lstStyle>
          <a:p>
            <a:pPr lvl="0" rtl="0"/>
            <a:r>
              <a:rPr lang="es-MX" dirty="0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26073789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cala de tiemp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Marcador de posición de imagen 22">
            <a:extLst>
              <a:ext uri="{FF2B5EF4-FFF2-40B4-BE49-F238E27FC236}">
                <a16:creationId xmlns:a16="http://schemas.microsoft.com/office/drawing/2014/main" id="{78801671-5354-25B9-AE33-6658E565341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9050" y="2075688"/>
            <a:ext cx="12188952" cy="1417320"/>
          </a:xfrm>
          <a:prstGeom prst="rect">
            <a:avLst/>
          </a:prstGeom>
        </p:spPr>
        <p:txBody>
          <a:bodyPr wrap="square" rtlCol="0">
            <a:noAutofit/>
          </a:bodyPr>
          <a:lstStyle>
            <a:lvl1pPr marL="0" indent="0" algn="ctr">
              <a:buNone/>
              <a:defRPr lang="es-MX" sz="1800"/>
            </a:lvl1pPr>
          </a:lstStyle>
          <a:p>
            <a:pPr rtl="0"/>
            <a:r>
              <a:rPr lang="es-ES" altLang="ja-JP"/>
              <a:t>Haga clic en el icono para agregar una imagen</a:t>
            </a:r>
            <a:endParaRPr lang="es-MX" dirty="0"/>
          </a:p>
        </p:txBody>
      </p:sp>
      <p:sp>
        <p:nvSpPr>
          <p:cNvPr id="17" name="Marcador de texto 16">
            <a:extLst>
              <a:ext uri="{FF2B5EF4-FFF2-40B4-BE49-F238E27FC236}">
                <a16:creationId xmlns:a16="http://schemas.microsoft.com/office/drawing/2014/main" id="{0351F93D-D965-F520-0596-E03E472A49E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71500" y="2327104"/>
            <a:ext cx="1828979" cy="914489"/>
          </a:xfrm>
          <a:custGeom>
            <a:avLst/>
            <a:gdLst>
              <a:gd name="connsiteX0" fmla="*/ 91449 w 1828979"/>
              <a:gd name="connsiteY0" fmla="*/ 0 h 914489"/>
              <a:gd name="connsiteX1" fmla="*/ 1737530 w 1828979"/>
              <a:gd name="connsiteY1" fmla="*/ 0 h 914489"/>
              <a:gd name="connsiteX2" fmla="*/ 1828979 w 1828979"/>
              <a:gd name="connsiteY2" fmla="*/ 91449 h 914489"/>
              <a:gd name="connsiteX3" fmla="*/ 1828979 w 1828979"/>
              <a:gd name="connsiteY3" fmla="*/ 823040 h 914489"/>
              <a:gd name="connsiteX4" fmla="*/ 1737530 w 1828979"/>
              <a:gd name="connsiteY4" fmla="*/ 914489 h 914489"/>
              <a:gd name="connsiteX5" fmla="*/ 91449 w 1828979"/>
              <a:gd name="connsiteY5" fmla="*/ 914489 h 914489"/>
              <a:gd name="connsiteX6" fmla="*/ 0 w 1828979"/>
              <a:gd name="connsiteY6" fmla="*/ 823040 h 914489"/>
              <a:gd name="connsiteX7" fmla="*/ 0 w 1828979"/>
              <a:gd name="connsiteY7" fmla="*/ 91449 h 914489"/>
              <a:gd name="connsiteX8" fmla="*/ 91449 w 1828979"/>
              <a:gd name="connsiteY8" fmla="*/ 0 h 914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8979" h="914489">
                <a:moveTo>
                  <a:pt x="91449" y="0"/>
                </a:moveTo>
                <a:lnTo>
                  <a:pt x="1737530" y="0"/>
                </a:lnTo>
                <a:cubicBezTo>
                  <a:pt x="1788036" y="0"/>
                  <a:pt x="1828979" y="40943"/>
                  <a:pt x="1828979" y="91449"/>
                </a:cubicBezTo>
                <a:lnTo>
                  <a:pt x="1828979" y="823040"/>
                </a:lnTo>
                <a:cubicBezTo>
                  <a:pt x="1828979" y="873546"/>
                  <a:pt x="1788036" y="914489"/>
                  <a:pt x="1737530" y="914489"/>
                </a:cubicBezTo>
                <a:lnTo>
                  <a:pt x="91449" y="914489"/>
                </a:lnTo>
                <a:cubicBezTo>
                  <a:pt x="40943" y="914489"/>
                  <a:pt x="0" y="873546"/>
                  <a:pt x="0" y="823040"/>
                </a:cubicBezTo>
                <a:lnTo>
                  <a:pt x="0" y="91449"/>
                </a:lnTo>
                <a:cubicBezTo>
                  <a:pt x="0" y="40943"/>
                  <a:pt x="40943" y="0"/>
                  <a:pt x="91449" y="0"/>
                </a:cubicBezTo>
                <a:close/>
              </a:path>
            </a:pathLst>
          </a:custGeom>
          <a:solidFill>
            <a:schemeClr val="accent2"/>
          </a:solidFill>
        </p:spPr>
        <p:txBody>
          <a:bodyPr wrap="square"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s-MX" sz="1800" b="1" cap="none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es-MX" dirty="0"/>
              <a:t>Haga clic para modificar los estilos de texto del patrón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4171600-BED0-74AC-E859-D58783F022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6" y="548640"/>
            <a:ext cx="11000232" cy="713232"/>
          </a:xfrm>
        </p:spPr>
        <p:txBody>
          <a:bodyPr lIns="91440" tIns="45720" rIns="91440" bIns="45720" rtlCol="0"/>
          <a:lstStyle>
            <a:defPPr>
              <a:defRPr lang="es-MX"/>
            </a:defPPr>
          </a:lstStyle>
          <a:p>
            <a:pPr rtl="0"/>
            <a:r>
              <a:rPr lang="es-MX" dirty="0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F8A0642D-F9B7-ABDD-56F1-C71B524A79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es-MX"/>
            </a:defPPr>
          </a:lstStyle>
          <a:p>
            <a:pPr rtl="0"/>
            <a:r>
              <a:rPr lang="es-MX"/>
              <a:t>20XX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CF20FC0-560E-9B91-B06D-87FEC1642A3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es-MX"/>
            </a:defPPr>
          </a:lstStyle>
          <a:p>
            <a:pPr rtl="0"/>
            <a:fld id="{B776CE9F-4BD8-A748-847B-B97BB3C5BACA}" type="slidenum">
              <a:rPr lang="es-MX" smtClean="0"/>
              <a:pPr rtl="0"/>
              <a:t>‹Nº›</a:t>
            </a:fld>
            <a:endParaRPr lang="es-MX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AD479E1-9472-4ACD-160F-8E0AF3DC343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>
            <a:defPPr>
              <a:defRPr lang="es-MX"/>
            </a:defPPr>
          </a:lstStyle>
          <a:p>
            <a:pPr rtl="0"/>
            <a:r>
              <a:rPr lang="es-MX"/>
              <a:t>Título de la presentación</a:t>
            </a:r>
          </a:p>
        </p:txBody>
      </p:sp>
      <p:sp>
        <p:nvSpPr>
          <p:cNvPr id="11" name="Marcador de texto 6">
            <a:extLst>
              <a:ext uri="{FF2B5EF4-FFF2-40B4-BE49-F238E27FC236}">
                <a16:creationId xmlns:a16="http://schemas.microsoft.com/office/drawing/2014/main" id="{BC0F7A7B-C617-73EF-C258-1DE68E292A5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76072" y="3648456"/>
            <a:ext cx="1828800" cy="950976"/>
          </a:xfrm>
        </p:spPr>
        <p:txBody>
          <a:bodyPr rtlCol="0"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s-MX" sz="1400" b="0" cap="none" spc="0" baseline="0">
                <a:latin typeface="Georgia Pro" panose="02040502050405020303" pitchFamily="18" charset="0"/>
              </a:defRPr>
            </a:lvl1pPr>
          </a:lstStyle>
          <a:p>
            <a:pPr lvl="0" rtl="0"/>
            <a:r>
              <a:rPr lang="es-ES" altLang="ja-JP"/>
              <a:t>Haga clic para modificar los estilos de texto del patrón</a:t>
            </a:r>
          </a:p>
        </p:txBody>
      </p:sp>
      <p:sp>
        <p:nvSpPr>
          <p:cNvPr id="18" name="Marcador de posición de texto 17">
            <a:extLst>
              <a:ext uri="{FF2B5EF4-FFF2-40B4-BE49-F238E27FC236}">
                <a16:creationId xmlns:a16="http://schemas.microsoft.com/office/drawing/2014/main" id="{97B23B82-FE48-691B-0614-E1EBC672666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858643" y="2327104"/>
            <a:ext cx="1828979" cy="914489"/>
          </a:xfrm>
          <a:custGeom>
            <a:avLst/>
            <a:gdLst>
              <a:gd name="connsiteX0" fmla="*/ 91449 w 1828979"/>
              <a:gd name="connsiteY0" fmla="*/ 0 h 914489"/>
              <a:gd name="connsiteX1" fmla="*/ 1737530 w 1828979"/>
              <a:gd name="connsiteY1" fmla="*/ 0 h 914489"/>
              <a:gd name="connsiteX2" fmla="*/ 1828979 w 1828979"/>
              <a:gd name="connsiteY2" fmla="*/ 91449 h 914489"/>
              <a:gd name="connsiteX3" fmla="*/ 1828979 w 1828979"/>
              <a:gd name="connsiteY3" fmla="*/ 823040 h 914489"/>
              <a:gd name="connsiteX4" fmla="*/ 1737530 w 1828979"/>
              <a:gd name="connsiteY4" fmla="*/ 914489 h 914489"/>
              <a:gd name="connsiteX5" fmla="*/ 91449 w 1828979"/>
              <a:gd name="connsiteY5" fmla="*/ 914489 h 914489"/>
              <a:gd name="connsiteX6" fmla="*/ 0 w 1828979"/>
              <a:gd name="connsiteY6" fmla="*/ 823040 h 914489"/>
              <a:gd name="connsiteX7" fmla="*/ 0 w 1828979"/>
              <a:gd name="connsiteY7" fmla="*/ 91449 h 914489"/>
              <a:gd name="connsiteX8" fmla="*/ 91449 w 1828979"/>
              <a:gd name="connsiteY8" fmla="*/ 0 h 914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8979" h="914489">
                <a:moveTo>
                  <a:pt x="91449" y="0"/>
                </a:moveTo>
                <a:lnTo>
                  <a:pt x="1737530" y="0"/>
                </a:lnTo>
                <a:cubicBezTo>
                  <a:pt x="1788036" y="0"/>
                  <a:pt x="1828979" y="40943"/>
                  <a:pt x="1828979" y="91449"/>
                </a:cubicBezTo>
                <a:lnTo>
                  <a:pt x="1828979" y="823040"/>
                </a:lnTo>
                <a:cubicBezTo>
                  <a:pt x="1828979" y="873546"/>
                  <a:pt x="1788036" y="914489"/>
                  <a:pt x="1737530" y="914489"/>
                </a:cubicBezTo>
                <a:lnTo>
                  <a:pt x="91449" y="914489"/>
                </a:lnTo>
                <a:cubicBezTo>
                  <a:pt x="40943" y="914489"/>
                  <a:pt x="0" y="873546"/>
                  <a:pt x="0" y="823040"/>
                </a:cubicBezTo>
                <a:lnTo>
                  <a:pt x="0" y="91449"/>
                </a:lnTo>
                <a:cubicBezTo>
                  <a:pt x="0" y="40943"/>
                  <a:pt x="40943" y="0"/>
                  <a:pt x="91449" y="0"/>
                </a:cubicBezTo>
                <a:close/>
              </a:path>
            </a:pathLst>
          </a:custGeom>
          <a:solidFill>
            <a:schemeClr val="accent2"/>
          </a:solidFill>
        </p:spPr>
        <p:txBody>
          <a:bodyPr wrap="square"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s-MX" sz="1800" b="1" cap="none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es-MX" dirty="0"/>
              <a:t>Haga clic para modificar los estilos de texto del patrón</a:t>
            </a:r>
          </a:p>
        </p:txBody>
      </p:sp>
      <p:sp>
        <p:nvSpPr>
          <p:cNvPr id="19" name="Marcador de texto 18">
            <a:extLst>
              <a:ext uri="{FF2B5EF4-FFF2-40B4-BE49-F238E27FC236}">
                <a16:creationId xmlns:a16="http://schemas.microsoft.com/office/drawing/2014/main" id="{BC38ADFA-DB10-BC5C-BC22-FDE36D0C70D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145786" y="2327104"/>
            <a:ext cx="1828979" cy="914489"/>
          </a:xfrm>
          <a:custGeom>
            <a:avLst/>
            <a:gdLst>
              <a:gd name="connsiteX0" fmla="*/ 91449 w 1828979"/>
              <a:gd name="connsiteY0" fmla="*/ 0 h 914489"/>
              <a:gd name="connsiteX1" fmla="*/ 1737530 w 1828979"/>
              <a:gd name="connsiteY1" fmla="*/ 0 h 914489"/>
              <a:gd name="connsiteX2" fmla="*/ 1828979 w 1828979"/>
              <a:gd name="connsiteY2" fmla="*/ 91449 h 914489"/>
              <a:gd name="connsiteX3" fmla="*/ 1828979 w 1828979"/>
              <a:gd name="connsiteY3" fmla="*/ 823040 h 914489"/>
              <a:gd name="connsiteX4" fmla="*/ 1737530 w 1828979"/>
              <a:gd name="connsiteY4" fmla="*/ 914489 h 914489"/>
              <a:gd name="connsiteX5" fmla="*/ 91449 w 1828979"/>
              <a:gd name="connsiteY5" fmla="*/ 914489 h 914489"/>
              <a:gd name="connsiteX6" fmla="*/ 0 w 1828979"/>
              <a:gd name="connsiteY6" fmla="*/ 823040 h 914489"/>
              <a:gd name="connsiteX7" fmla="*/ 0 w 1828979"/>
              <a:gd name="connsiteY7" fmla="*/ 91449 h 914489"/>
              <a:gd name="connsiteX8" fmla="*/ 91449 w 1828979"/>
              <a:gd name="connsiteY8" fmla="*/ 0 h 914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8979" h="914489">
                <a:moveTo>
                  <a:pt x="91449" y="0"/>
                </a:moveTo>
                <a:lnTo>
                  <a:pt x="1737530" y="0"/>
                </a:lnTo>
                <a:cubicBezTo>
                  <a:pt x="1788036" y="0"/>
                  <a:pt x="1828979" y="40943"/>
                  <a:pt x="1828979" y="91449"/>
                </a:cubicBezTo>
                <a:lnTo>
                  <a:pt x="1828979" y="823040"/>
                </a:lnTo>
                <a:cubicBezTo>
                  <a:pt x="1828979" y="873546"/>
                  <a:pt x="1788036" y="914489"/>
                  <a:pt x="1737530" y="914489"/>
                </a:cubicBezTo>
                <a:lnTo>
                  <a:pt x="91449" y="914489"/>
                </a:lnTo>
                <a:cubicBezTo>
                  <a:pt x="40943" y="914489"/>
                  <a:pt x="0" y="873546"/>
                  <a:pt x="0" y="823040"/>
                </a:cubicBezTo>
                <a:lnTo>
                  <a:pt x="0" y="91449"/>
                </a:lnTo>
                <a:cubicBezTo>
                  <a:pt x="0" y="40943"/>
                  <a:pt x="40943" y="0"/>
                  <a:pt x="91449" y="0"/>
                </a:cubicBezTo>
                <a:close/>
              </a:path>
            </a:pathLst>
          </a:custGeom>
          <a:solidFill>
            <a:schemeClr val="accent2"/>
          </a:solidFill>
        </p:spPr>
        <p:txBody>
          <a:bodyPr wrap="square"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s-MX" sz="1800" b="1" cap="none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es-MX" dirty="0"/>
              <a:t>Haga clic para modificar los estilos de texto del patrón</a:t>
            </a:r>
          </a:p>
        </p:txBody>
      </p:sp>
      <p:sp>
        <p:nvSpPr>
          <p:cNvPr id="21" name="Marcador de texto 20">
            <a:extLst>
              <a:ext uri="{FF2B5EF4-FFF2-40B4-BE49-F238E27FC236}">
                <a16:creationId xmlns:a16="http://schemas.microsoft.com/office/drawing/2014/main" id="{23303E63-49FF-BF6A-65B2-B3791D5E8E9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432929" y="2327104"/>
            <a:ext cx="1828979" cy="914489"/>
          </a:xfrm>
          <a:custGeom>
            <a:avLst/>
            <a:gdLst>
              <a:gd name="connsiteX0" fmla="*/ 91449 w 1828979"/>
              <a:gd name="connsiteY0" fmla="*/ 0 h 914489"/>
              <a:gd name="connsiteX1" fmla="*/ 1737530 w 1828979"/>
              <a:gd name="connsiteY1" fmla="*/ 0 h 914489"/>
              <a:gd name="connsiteX2" fmla="*/ 1828979 w 1828979"/>
              <a:gd name="connsiteY2" fmla="*/ 91449 h 914489"/>
              <a:gd name="connsiteX3" fmla="*/ 1828979 w 1828979"/>
              <a:gd name="connsiteY3" fmla="*/ 823040 h 914489"/>
              <a:gd name="connsiteX4" fmla="*/ 1737530 w 1828979"/>
              <a:gd name="connsiteY4" fmla="*/ 914489 h 914489"/>
              <a:gd name="connsiteX5" fmla="*/ 91449 w 1828979"/>
              <a:gd name="connsiteY5" fmla="*/ 914489 h 914489"/>
              <a:gd name="connsiteX6" fmla="*/ 0 w 1828979"/>
              <a:gd name="connsiteY6" fmla="*/ 823040 h 914489"/>
              <a:gd name="connsiteX7" fmla="*/ 0 w 1828979"/>
              <a:gd name="connsiteY7" fmla="*/ 91449 h 914489"/>
              <a:gd name="connsiteX8" fmla="*/ 91449 w 1828979"/>
              <a:gd name="connsiteY8" fmla="*/ 0 h 914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8979" h="914489">
                <a:moveTo>
                  <a:pt x="91449" y="0"/>
                </a:moveTo>
                <a:lnTo>
                  <a:pt x="1737530" y="0"/>
                </a:lnTo>
                <a:cubicBezTo>
                  <a:pt x="1788036" y="0"/>
                  <a:pt x="1828979" y="40943"/>
                  <a:pt x="1828979" y="91449"/>
                </a:cubicBezTo>
                <a:lnTo>
                  <a:pt x="1828979" y="823040"/>
                </a:lnTo>
                <a:cubicBezTo>
                  <a:pt x="1828979" y="873546"/>
                  <a:pt x="1788036" y="914489"/>
                  <a:pt x="1737530" y="914489"/>
                </a:cubicBezTo>
                <a:lnTo>
                  <a:pt x="91449" y="914489"/>
                </a:lnTo>
                <a:cubicBezTo>
                  <a:pt x="40943" y="914489"/>
                  <a:pt x="0" y="873546"/>
                  <a:pt x="0" y="823040"/>
                </a:cubicBezTo>
                <a:lnTo>
                  <a:pt x="0" y="91449"/>
                </a:lnTo>
                <a:cubicBezTo>
                  <a:pt x="0" y="40943"/>
                  <a:pt x="40943" y="0"/>
                  <a:pt x="91449" y="0"/>
                </a:cubicBezTo>
                <a:close/>
              </a:path>
            </a:pathLst>
          </a:custGeom>
          <a:solidFill>
            <a:schemeClr val="accent2"/>
          </a:solidFill>
        </p:spPr>
        <p:txBody>
          <a:bodyPr wrap="square"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s-MX" sz="1800" b="1" cap="none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es-MX" dirty="0"/>
              <a:t>Haga clic para modificar los estilos de texto del patrón</a:t>
            </a:r>
          </a:p>
        </p:txBody>
      </p:sp>
      <p:sp>
        <p:nvSpPr>
          <p:cNvPr id="30" name="Marcador de posición de texto 29">
            <a:extLst>
              <a:ext uri="{FF2B5EF4-FFF2-40B4-BE49-F238E27FC236}">
                <a16:creationId xmlns:a16="http://schemas.microsoft.com/office/drawing/2014/main" id="{019BCBF8-9A0B-77E4-5DF7-8CD785D7591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720072" y="2327104"/>
            <a:ext cx="1828979" cy="914489"/>
          </a:xfrm>
          <a:custGeom>
            <a:avLst/>
            <a:gdLst>
              <a:gd name="connsiteX0" fmla="*/ 91449 w 1828979"/>
              <a:gd name="connsiteY0" fmla="*/ 0 h 914489"/>
              <a:gd name="connsiteX1" fmla="*/ 1737530 w 1828979"/>
              <a:gd name="connsiteY1" fmla="*/ 0 h 914489"/>
              <a:gd name="connsiteX2" fmla="*/ 1828979 w 1828979"/>
              <a:gd name="connsiteY2" fmla="*/ 91449 h 914489"/>
              <a:gd name="connsiteX3" fmla="*/ 1828979 w 1828979"/>
              <a:gd name="connsiteY3" fmla="*/ 823040 h 914489"/>
              <a:gd name="connsiteX4" fmla="*/ 1737530 w 1828979"/>
              <a:gd name="connsiteY4" fmla="*/ 914489 h 914489"/>
              <a:gd name="connsiteX5" fmla="*/ 91449 w 1828979"/>
              <a:gd name="connsiteY5" fmla="*/ 914489 h 914489"/>
              <a:gd name="connsiteX6" fmla="*/ 0 w 1828979"/>
              <a:gd name="connsiteY6" fmla="*/ 823040 h 914489"/>
              <a:gd name="connsiteX7" fmla="*/ 0 w 1828979"/>
              <a:gd name="connsiteY7" fmla="*/ 91449 h 914489"/>
              <a:gd name="connsiteX8" fmla="*/ 91449 w 1828979"/>
              <a:gd name="connsiteY8" fmla="*/ 0 h 914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8979" h="914489">
                <a:moveTo>
                  <a:pt x="91449" y="0"/>
                </a:moveTo>
                <a:lnTo>
                  <a:pt x="1737530" y="0"/>
                </a:lnTo>
                <a:cubicBezTo>
                  <a:pt x="1788036" y="0"/>
                  <a:pt x="1828979" y="40943"/>
                  <a:pt x="1828979" y="91449"/>
                </a:cubicBezTo>
                <a:lnTo>
                  <a:pt x="1828979" y="823040"/>
                </a:lnTo>
                <a:cubicBezTo>
                  <a:pt x="1828979" y="873546"/>
                  <a:pt x="1788036" y="914489"/>
                  <a:pt x="1737530" y="914489"/>
                </a:cubicBezTo>
                <a:lnTo>
                  <a:pt x="91449" y="914489"/>
                </a:lnTo>
                <a:cubicBezTo>
                  <a:pt x="40943" y="914489"/>
                  <a:pt x="0" y="873546"/>
                  <a:pt x="0" y="823040"/>
                </a:cubicBezTo>
                <a:lnTo>
                  <a:pt x="0" y="91449"/>
                </a:lnTo>
                <a:cubicBezTo>
                  <a:pt x="0" y="40943"/>
                  <a:pt x="40943" y="0"/>
                  <a:pt x="91449" y="0"/>
                </a:cubicBezTo>
                <a:close/>
              </a:path>
            </a:pathLst>
          </a:custGeom>
          <a:solidFill>
            <a:schemeClr val="accent2"/>
          </a:solidFill>
        </p:spPr>
        <p:txBody>
          <a:bodyPr wrap="square"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s-MX" sz="1800" b="1" cap="none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es-MX" dirty="0"/>
              <a:t>Haga clic para modificar los estilos de texto del patrón</a:t>
            </a:r>
          </a:p>
        </p:txBody>
      </p:sp>
      <p:sp>
        <p:nvSpPr>
          <p:cNvPr id="31" name="Marcador de texto 6">
            <a:extLst>
              <a:ext uri="{FF2B5EF4-FFF2-40B4-BE49-F238E27FC236}">
                <a16:creationId xmlns:a16="http://schemas.microsoft.com/office/drawing/2014/main" id="{370E1F27-CA25-CC83-8648-BD2FF656629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2862072" y="3648456"/>
            <a:ext cx="1828800" cy="950976"/>
          </a:xfrm>
        </p:spPr>
        <p:txBody>
          <a:bodyPr rtlCol="0"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s-MX" sz="1400" b="0" cap="none" spc="0" baseline="0">
                <a:latin typeface="Georgia Pro" panose="02040502050405020303" pitchFamily="18" charset="0"/>
              </a:defRPr>
            </a:lvl1pPr>
          </a:lstStyle>
          <a:p>
            <a:pPr lvl="0" rtl="0"/>
            <a:r>
              <a:rPr lang="es-ES" altLang="ja-JP"/>
              <a:t>Haga clic para modificar los estilos de texto del patrón</a:t>
            </a:r>
          </a:p>
        </p:txBody>
      </p:sp>
      <p:sp>
        <p:nvSpPr>
          <p:cNvPr id="32" name="Marcador de texto 6">
            <a:extLst>
              <a:ext uri="{FF2B5EF4-FFF2-40B4-BE49-F238E27FC236}">
                <a16:creationId xmlns:a16="http://schemas.microsoft.com/office/drawing/2014/main" id="{06E2DAC1-4D59-B9A9-D3E3-8469F6A8064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5148072" y="3648456"/>
            <a:ext cx="1828800" cy="950976"/>
          </a:xfrm>
        </p:spPr>
        <p:txBody>
          <a:bodyPr rtlCol="0"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s-MX" sz="1400" b="0" cap="none" spc="0" baseline="0">
                <a:latin typeface="Georgia Pro" panose="02040502050405020303" pitchFamily="18" charset="0"/>
              </a:defRPr>
            </a:lvl1pPr>
          </a:lstStyle>
          <a:p>
            <a:pPr lvl="0" rtl="0"/>
            <a:r>
              <a:rPr lang="es-ES" altLang="ja-JP"/>
              <a:t>Haga clic para modificar los estilos de texto del patrón</a:t>
            </a:r>
          </a:p>
        </p:txBody>
      </p:sp>
      <p:sp>
        <p:nvSpPr>
          <p:cNvPr id="33" name="Marcador de texto 6">
            <a:extLst>
              <a:ext uri="{FF2B5EF4-FFF2-40B4-BE49-F238E27FC236}">
                <a16:creationId xmlns:a16="http://schemas.microsoft.com/office/drawing/2014/main" id="{7CCFBD73-F10F-920A-8618-49FA1D1D7B3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434072" y="3648456"/>
            <a:ext cx="1828800" cy="950976"/>
          </a:xfrm>
        </p:spPr>
        <p:txBody>
          <a:bodyPr rtlCol="0"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s-MX" sz="1400" b="0" cap="none" spc="0" baseline="0">
                <a:latin typeface="Georgia Pro" panose="02040502050405020303" pitchFamily="18" charset="0"/>
              </a:defRPr>
            </a:lvl1pPr>
          </a:lstStyle>
          <a:p>
            <a:pPr lvl="0" rtl="0"/>
            <a:r>
              <a:rPr lang="es-ES" altLang="ja-JP"/>
              <a:t>Haga clic para modificar los estilos de texto del patrón</a:t>
            </a:r>
          </a:p>
        </p:txBody>
      </p:sp>
      <p:sp>
        <p:nvSpPr>
          <p:cNvPr id="34" name="Marcador de texto 6">
            <a:extLst>
              <a:ext uri="{FF2B5EF4-FFF2-40B4-BE49-F238E27FC236}">
                <a16:creationId xmlns:a16="http://schemas.microsoft.com/office/drawing/2014/main" id="{28FCF34F-43DD-F6CD-17E8-07173138671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720072" y="3648456"/>
            <a:ext cx="1828800" cy="950976"/>
          </a:xfrm>
        </p:spPr>
        <p:txBody>
          <a:bodyPr rtlCol="0"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s-MX" sz="1400" b="0" cap="none" spc="0" baseline="0">
                <a:latin typeface="Georgia Pro" panose="02040502050405020303" pitchFamily="18" charset="0"/>
              </a:defRPr>
            </a:lvl1pPr>
          </a:lstStyle>
          <a:p>
            <a:pPr lvl="0" rtl="0"/>
            <a:r>
              <a:rPr lang="es-MX" dirty="0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4273235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4D044BB4-1B7E-4DBA-EC46-8BD07359AA4C}"/>
              </a:ext>
            </a:extLst>
          </p:cNvPr>
          <p:cNvCxnSpPr>
            <a:cxnSpLocks/>
          </p:cNvCxnSpPr>
          <p:nvPr userDrawn="1"/>
        </p:nvCxnSpPr>
        <p:spPr>
          <a:xfrm>
            <a:off x="571500" y="6475009"/>
            <a:ext cx="110109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uadro de texto 8">
            <a:extLst>
              <a:ext uri="{FF2B5EF4-FFF2-40B4-BE49-F238E27FC236}">
                <a16:creationId xmlns:a16="http://schemas.microsoft.com/office/drawing/2014/main" id="{43E4EDB9-E572-C95C-6320-EE6B1FA9573F}"/>
              </a:ext>
            </a:extLst>
          </p:cNvPr>
          <p:cNvSpPr txBox="1"/>
          <p:nvPr userDrawn="1"/>
        </p:nvSpPr>
        <p:spPr>
          <a:xfrm>
            <a:off x="5718675" y="6349075"/>
            <a:ext cx="757170" cy="261610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>
            <a:defPPr>
              <a:defRPr lang="es-MX"/>
            </a:defPPr>
          </a:lstStyle>
          <a:p>
            <a:pPr algn="ctr" rtl="0"/>
            <a:endParaRPr lang="es-MX" sz="1100" dirty="0"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05E3E706-5D5F-97F2-1290-CD23D05AE8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539496"/>
            <a:ext cx="11000232" cy="7132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s-MX"/>
            </a:defPPr>
          </a:lstStyle>
          <a:p>
            <a:pPr rtl="0"/>
            <a:r>
              <a:rPr lang="es-MX" dirty="0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B40C735-6DC7-2177-435E-56719940AE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s-MX"/>
            </a:defPPr>
          </a:lstStyle>
          <a:p>
            <a:pPr lvl="0" rtl="0"/>
            <a:r>
              <a:rPr lang="es-MX"/>
              <a:t>Haga clic para modificar los estilos de texto del patrón</a:t>
            </a:r>
          </a:p>
          <a:p>
            <a:pPr lvl="1" rtl="0"/>
            <a:r>
              <a:rPr lang="es-MX"/>
              <a:t>Segundo nivel</a:t>
            </a:r>
          </a:p>
          <a:p>
            <a:pPr lvl="2" rtl="0"/>
            <a:r>
              <a:rPr lang="es-MX"/>
              <a:t>Tercer nivel</a:t>
            </a:r>
          </a:p>
          <a:p>
            <a:pPr lvl="3" rtl="0"/>
            <a:r>
              <a:rPr lang="es-MX"/>
              <a:t>Cuarto nivel</a:t>
            </a:r>
          </a:p>
          <a:p>
            <a:pPr lvl="4" rtl="0"/>
            <a:r>
              <a:rPr lang="es-MX"/>
              <a:t>Quinto nivel</a:t>
            </a:r>
          </a:p>
          <a:p>
            <a:pPr lvl="4" rtl="0"/>
            <a:endParaRPr lang="es-MX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1516000-7D7A-F39D-D6A0-0643400487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1055096" y="6327648"/>
            <a:ext cx="758952" cy="274320"/>
          </a:xfrm>
          <a:prstGeom prst="rect">
            <a:avLst/>
          </a:prstGeom>
          <a:solidFill>
            <a:schemeClr val="accent4"/>
          </a:solidFill>
        </p:spPr>
        <p:txBody>
          <a:bodyPr vert="horz" lIns="0" tIns="0" rIns="0" bIns="0" rtlCol="0" anchor="ctr">
            <a:noAutofit/>
          </a:bodyPr>
          <a:lstStyle>
            <a:lvl1pPr algn="ctr">
              <a:defRPr lang="es-MX" sz="1200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r>
              <a:rPr lang="es-MX"/>
              <a:t>20XX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095940C-AAD8-1C78-425F-8FE5AEECAA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926836" y="6327648"/>
            <a:ext cx="338328" cy="338328"/>
          </a:xfrm>
          <a:prstGeom prst="ellipse">
            <a:avLst/>
          </a:prstGeom>
          <a:solidFill>
            <a:schemeClr val="accent4"/>
          </a:solidFill>
          <a:ln w="12700">
            <a:solidFill>
              <a:schemeClr val="tx1"/>
            </a:solidFill>
          </a:ln>
        </p:spPr>
        <p:txBody>
          <a:bodyPr vert="horz" lIns="0" tIns="0" rIns="0" bIns="0" rtlCol="0" anchor="ctr">
            <a:noAutofit/>
          </a:bodyPr>
          <a:lstStyle>
            <a:lvl1pPr algn="ctr">
              <a:defRPr lang="es-MX" sz="1200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fld id="{B776CE9F-4BD8-A748-847B-B97BB3C5BACA}" type="slidenum">
              <a:rPr lang="es-MX" smtClean="0"/>
              <a:pPr rtl="0"/>
              <a:t>‹Nº›</a:t>
            </a:fld>
            <a:endParaRPr lang="es-MX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C500302-AFD1-C82F-7B0B-5981472BE8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632" y="6327648"/>
            <a:ext cx="1517904" cy="274320"/>
          </a:xfrm>
          <a:prstGeom prst="rect">
            <a:avLst/>
          </a:prstGeom>
          <a:solidFill>
            <a:schemeClr val="accent4"/>
          </a:solidFill>
        </p:spPr>
        <p:txBody>
          <a:bodyPr vert="horz" lIns="91440" tIns="45720" rIns="91440" bIns="45720" rtlCol="0" anchor="ctr">
            <a:noAutofit/>
          </a:bodyPr>
          <a:lstStyle>
            <a:lvl1pPr algn="l">
              <a:defRPr lang="es-MX" sz="1200" b="0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r>
              <a:rPr lang="es-MX"/>
              <a:t>Título de la presentación</a:t>
            </a:r>
          </a:p>
        </p:txBody>
      </p:sp>
    </p:spTree>
    <p:extLst>
      <p:ext uri="{BB962C8B-B14F-4D97-AF65-F5344CB8AC3E}">
        <p14:creationId xmlns:p14="http://schemas.microsoft.com/office/powerpoint/2010/main" val="21076902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51" r:id="rId4"/>
    <p:sldLayoutId id="2147483661" r:id="rId5"/>
    <p:sldLayoutId id="2147483662" r:id="rId6"/>
    <p:sldLayoutId id="2147483663" r:id="rId7"/>
    <p:sldLayoutId id="2147483664" r:id="rId8"/>
    <p:sldLayoutId id="2147483665" r:id="rId9"/>
    <p:sldLayoutId id="2147483653" r:id="rId10"/>
    <p:sldLayoutId id="2147483666" r:id="rId11"/>
    <p:sldLayoutId id="2147483667" r:id="rId12"/>
    <p:sldLayoutId id="2147483668" r:id="rId13"/>
    <p:sldLayoutId id="2147483652" r:id="rId14"/>
    <p:sldLayoutId id="2147483654" r:id="rId15"/>
    <p:sldLayoutId id="2147483655" r:id="rId16"/>
    <p:sldLayoutId id="2147483656" r:id="rId17"/>
    <p:sldLayoutId id="2147483657" r:id="rId18"/>
  </p:sldLayoutIdLst>
  <p:hf hdr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lang="es-MX" sz="4000" kern="1200" cap="all" baseline="0">
          <a:solidFill>
            <a:schemeClr val="tx1"/>
          </a:solidFill>
          <a:latin typeface="+mj-lt"/>
          <a:ea typeface="+mj-ea"/>
          <a:cs typeface="Posterama" panose="020B0504020200020000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s-MX" sz="2800" kern="1200">
          <a:solidFill>
            <a:schemeClr val="tx1"/>
          </a:solidFill>
          <a:latin typeface="+mn-lt"/>
          <a:ea typeface="+mn-ea"/>
          <a:cs typeface="Georgia Pro" panose="02040502050405020303" pitchFamily="18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MX" sz="2400" kern="1200">
          <a:solidFill>
            <a:schemeClr val="tx1"/>
          </a:solidFill>
          <a:latin typeface="+mn-lt"/>
          <a:ea typeface="+mn-ea"/>
          <a:cs typeface="Georgia Pro" panose="02040502050405020303" pitchFamily="18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MX" sz="2000" kern="1200">
          <a:solidFill>
            <a:schemeClr val="tx1"/>
          </a:solidFill>
          <a:latin typeface="+mn-lt"/>
          <a:ea typeface="+mn-ea"/>
          <a:cs typeface="Georgia Pro" panose="02040502050405020303" pitchFamily="18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MX" sz="1800" kern="1200">
          <a:solidFill>
            <a:schemeClr val="tx1"/>
          </a:solidFill>
          <a:latin typeface="+mn-lt"/>
          <a:ea typeface="+mn-ea"/>
          <a:cs typeface="Georgia Pro" panose="02040502050405020303" pitchFamily="18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lang="es-MX" sz="1800" kern="1200">
          <a:solidFill>
            <a:schemeClr val="tx1"/>
          </a:solidFill>
          <a:latin typeface="+mn-lt"/>
          <a:ea typeface="+mn-ea"/>
          <a:cs typeface="Georgia Pro" panose="02040502050405020303" pitchFamily="18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MX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MX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MX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MX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lang="es-MX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es-MX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es-MX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es-MX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es-MX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es-MX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es-MX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es-MX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es-MX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6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8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0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microsoft.com/office/2007/relationships/hdphoto" Target="../media/hdphoto4.wdp"/><Relationship Id="rId5" Type="http://schemas.openxmlformats.org/officeDocument/2006/relationships/image" Target="../media/image9.png"/><Relationship Id="rId4" Type="http://schemas.microsoft.com/office/2007/relationships/hdphoto" Target="../media/hdphoto3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f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A2068D98-A13D-1121-2A5E-4FB60FC681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57491" y="4086750"/>
            <a:ext cx="5277014" cy="1210127"/>
          </a:xfrm>
        </p:spPr>
        <p:txBody>
          <a:bodyPr rtlCol="0"/>
          <a:lstStyle>
            <a:defPPr>
              <a:defRPr lang="es-MX"/>
            </a:defPPr>
          </a:lstStyle>
          <a:p>
            <a:pPr rtl="0"/>
            <a:r>
              <a:rPr lang="es-MX" sz="1400" dirty="0"/>
              <a:t>Brenda Stefania Cavazos Contreras 1664215</a:t>
            </a:r>
          </a:p>
          <a:p>
            <a:pPr rtl="0"/>
            <a:r>
              <a:rPr lang="es-MX" sz="1400" dirty="0"/>
              <a:t>Cristopher Jared Mendoza Moreno 1862003</a:t>
            </a:r>
          </a:p>
          <a:p>
            <a:pPr rtl="0"/>
            <a:r>
              <a:rPr lang="es-MX" sz="1400" dirty="0"/>
              <a:t>Rafael Reyes Manrique 1723462</a:t>
            </a:r>
          </a:p>
          <a:p>
            <a:pPr rtl="0"/>
            <a:r>
              <a:rPr lang="es-MX" sz="1400" dirty="0"/>
              <a:t>José Alejandro Raya García 1941470</a:t>
            </a:r>
          </a:p>
          <a:p>
            <a:pPr rtl="0"/>
            <a:endParaRPr lang="es-MX" dirty="0"/>
          </a:p>
          <a:p>
            <a:pPr rtl="0"/>
            <a:endParaRPr lang="es-MX" dirty="0"/>
          </a:p>
        </p:txBody>
      </p:sp>
      <p:sp>
        <p:nvSpPr>
          <p:cNvPr id="10" name="Subtítulo 2">
            <a:extLst>
              <a:ext uri="{FF2B5EF4-FFF2-40B4-BE49-F238E27FC236}">
                <a16:creationId xmlns:a16="http://schemas.microsoft.com/office/drawing/2014/main" id="{A18C8F88-9633-F32F-1941-25DD00E4ADE1}"/>
              </a:ext>
            </a:extLst>
          </p:cNvPr>
          <p:cNvSpPr txBox="1">
            <a:spLocks/>
          </p:cNvSpPr>
          <p:nvPr/>
        </p:nvSpPr>
        <p:spPr>
          <a:xfrm>
            <a:off x="2447883" y="3705225"/>
            <a:ext cx="7296231" cy="260072"/>
          </a:xfrm>
          <a:prstGeom prst="rect">
            <a:avLst/>
          </a:prstGeom>
          <a:solidFill>
            <a:schemeClr val="accent4"/>
          </a:solidFill>
        </p:spPr>
        <p:txBody>
          <a:bodyPr vert="horz" lIns="91440" tIns="45720" rIns="91440" bIns="45720" rtlCol="0">
            <a:noAutofit/>
          </a:bodyPr>
          <a:lstStyle>
            <a:defPPr>
              <a:defRPr lang="es-MX"/>
            </a:defPPr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MX" sz="2000" kern="1200">
                <a:solidFill>
                  <a:schemeClr val="tx1"/>
                </a:solidFill>
                <a:latin typeface="+mn-lt"/>
                <a:ea typeface="+mn-ea"/>
                <a:cs typeface="Georgia Pro" panose="02040502050405020303" pitchFamily="18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s-MX" sz="2000" kern="1200">
                <a:solidFill>
                  <a:schemeClr val="tx1"/>
                </a:solidFill>
                <a:latin typeface="+mn-lt"/>
                <a:ea typeface="+mn-ea"/>
                <a:cs typeface="Georgia Pro" panose="02040502050405020303" pitchFamily="18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s-MX" sz="1800" kern="1200">
                <a:solidFill>
                  <a:schemeClr val="tx1"/>
                </a:solidFill>
                <a:latin typeface="+mn-lt"/>
                <a:ea typeface="+mn-ea"/>
                <a:cs typeface="Georgia Pro" panose="02040502050405020303" pitchFamily="18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s-MX" sz="1600" kern="1200">
                <a:solidFill>
                  <a:schemeClr val="tx1"/>
                </a:solidFill>
                <a:latin typeface="+mn-lt"/>
                <a:ea typeface="+mn-ea"/>
                <a:cs typeface="Georgia Pro" panose="02040502050405020303" pitchFamily="18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s-MX" sz="1600" kern="1200">
                <a:solidFill>
                  <a:schemeClr val="tx1"/>
                </a:solidFill>
                <a:latin typeface="+mn-lt"/>
                <a:ea typeface="+mn-ea"/>
                <a:cs typeface="Georgia Pro" panose="02040502050405020303" pitchFamily="18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s-MX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s-MX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s-MX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s-MX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sz="1600" dirty="0"/>
              <a:t>Página Web de </a:t>
            </a:r>
            <a:r>
              <a:rPr lang="es-MX" sz="1600" dirty="0" err="1"/>
              <a:t>streaming</a:t>
            </a:r>
            <a:r>
              <a:rPr lang="es-MX" sz="1600" dirty="0"/>
              <a:t> de renta y compra de películas o series</a:t>
            </a:r>
          </a:p>
          <a:p>
            <a:endParaRPr lang="es-MX" dirty="0"/>
          </a:p>
          <a:p>
            <a:r>
              <a:rPr lang="es-MX" dirty="0"/>
              <a:t>		</a:t>
            </a:r>
          </a:p>
        </p:txBody>
      </p:sp>
      <p:pic>
        <p:nvPicPr>
          <p:cNvPr id="8" name="Marcador de posición de imagen 7" descr="Patrón de fondo&#10;&#10;Descripción generada automáticamente">
            <a:extLst>
              <a:ext uri="{FF2B5EF4-FFF2-40B4-BE49-F238E27FC236}">
                <a16:creationId xmlns:a16="http://schemas.microsoft.com/office/drawing/2014/main" id="{69F95370-9E50-ED10-528A-745FFF79BBE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23696" b="23696"/>
          <a:stretch>
            <a:fillRect/>
          </a:stretch>
        </p:blipFill>
        <p:spPr/>
      </p:pic>
      <p:pic>
        <p:nvPicPr>
          <p:cNvPr id="5" name="Imagen 4" descr="Un dibujo animado con letras&#10;&#10;Descripción generada automáticamente con confianza media">
            <a:extLst>
              <a:ext uri="{FF2B5EF4-FFF2-40B4-BE49-F238E27FC236}">
                <a16:creationId xmlns:a16="http://schemas.microsoft.com/office/drawing/2014/main" id="{19A32960-A932-A1D3-74DB-9027A4605E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7491" y="1555201"/>
            <a:ext cx="5304762" cy="20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7144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E1EF16-75F9-417C-2D75-E92CBF520B8F}"/>
              </a:ext>
            </a:extLst>
          </p:cNvPr>
          <p:cNvSpPr>
            <a:spLocks noGrp="1"/>
          </p:cNvSpPr>
          <p:nvPr>
            <p:ph type="title"/>
          </p:nvPr>
        </p:nvSpPr>
        <p:spPr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s-MX" dirty="0" err="1"/>
              <a:t>LanDING</a:t>
            </a:r>
            <a:r>
              <a:rPr lang="es-MX" dirty="0"/>
              <a:t> PAGE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7B658240-FE26-C06E-1B3E-9FA82C21BB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s-MX" dirty="0"/>
              <a:t>2023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DD9E1F32-D720-8D9D-43D9-B3B670A2F2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MX" dirty="0" err="1"/>
              <a:t>Axolot</a:t>
            </a:r>
            <a:r>
              <a:rPr lang="es-MX" dirty="0"/>
              <a:t> Video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6E6A69C-20E1-5C74-E1CE-5C53861F5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776CE9F-4BD8-A748-847B-B97BB3C5BACA}" type="slidenum">
              <a:rPr lang="es-MX" smtClean="0"/>
              <a:t>10</a:t>
            </a:fld>
            <a:endParaRPr lang="es-MX" dirty="0"/>
          </a:p>
        </p:txBody>
      </p:sp>
      <p:pic>
        <p:nvPicPr>
          <p:cNvPr id="11" name="Imagen 10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BA3850E3-389B-83A6-2B21-85D580E9E1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4975" y="1552574"/>
            <a:ext cx="8782050" cy="4391025"/>
          </a:xfrm>
          <a:prstGeom prst="rect">
            <a:avLst/>
          </a:prstGeom>
        </p:spPr>
      </p:pic>
      <p:sp>
        <p:nvSpPr>
          <p:cNvPr id="6" name="Marcador de pie de página 40">
            <a:extLst>
              <a:ext uri="{FF2B5EF4-FFF2-40B4-BE49-F238E27FC236}">
                <a16:creationId xmlns:a16="http://schemas.microsoft.com/office/drawing/2014/main" id="{8D0D7D50-7F8D-4E8F-7B0B-34BBD5B59C94}"/>
              </a:ext>
            </a:extLst>
          </p:cNvPr>
          <p:cNvSpPr txBox="1">
            <a:spLocks/>
          </p:cNvSpPr>
          <p:nvPr/>
        </p:nvSpPr>
        <p:spPr>
          <a:xfrm>
            <a:off x="484631" y="6184867"/>
            <a:ext cx="2032049" cy="559882"/>
          </a:xfrm>
          <a:prstGeom prst="ellipse">
            <a:avLst/>
          </a:prstGeom>
          <a:solidFill>
            <a:schemeClr val="accent4"/>
          </a:solidFill>
          <a:ln w="12700">
            <a:solidFill>
              <a:schemeClr val="tx1"/>
            </a:solidFill>
          </a:ln>
        </p:spPr>
        <p:txBody>
          <a:bodyPr vert="horz" lIns="0" tIns="0" rIns="0" bIns="0" rtlCol="0" anchor="ctr">
            <a:noAutofit/>
          </a:bodyPr>
          <a:lstStyle>
            <a:defPPr rtl="0">
              <a:defRPr lang="es-MX"/>
            </a:defPPr>
            <a:lvl1pPr marL="0" algn="ctr" defTabSz="914400" rtl="0" eaLnBrk="1" latinLnBrk="0" hangingPunct="1">
              <a:defRPr lang="es-MX" sz="1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lang="es-MX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lang="es-MX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lang="es-MX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lang="es-MX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lang="es-MX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lang="es-MX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lang="es-MX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lang="es-MX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dirty="0" err="1"/>
              <a:t>Axolot</a:t>
            </a:r>
            <a:r>
              <a:rPr lang="es-MX" dirty="0"/>
              <a:t> Video</a:t>
            </a:r>
          </a:p>
        </p:txBody>
      </p:sp>
    </p:spTree>
    <p:extLst>
      <p:ext uri="{BB962C8B-B14F-4D97-AF65-F5344CB8AC3E}">
        <p14:creationId xmlns:p14="http://schemas.microsoft.com/office/powerpoint/2010/main" val="32128549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E1EF16-75F9-417C-2D75-E92CBF520B8F}"/>
              </a:ext>
            </a:extLst>
          </p:cNvPr>
          <p:cNvSpPr>
            <a:spLocks noGrp="1"/>
          </p:cNvSpPr>
          <p:nvPr>
            <p:ph type="title"/>
          </p:nvPr>
        </p:nvSpPr>
        <p:spPr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s-MX" dirty="0"/>
              <a:t>Inicio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7B658240-FE26-C06E-1B3E-9FA82C21BB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s-MX" dirty="0"/>
              <a:t>2023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DD9E1F32-D720-8D9D-43D9-B3B670A2F2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MX" dirty="0" err="1"/>
              <a:t>Axolot</a:t>
            </a:r>
            <a:r>
              <a:rPr lang="es-MX" dirty="0"/>
              <a:t> Video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6E6A69C-20E1-5C74-E1CE-5C53861F5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776CE9F-4BD8-A748-847B-B97BB3C5BACA}" type="slidenum">
              <a:rPr lang="es-MX" smtClean="0"/>
              <a:t>11</a:t>
            </a:fld>
            <a:endParaRPr lang="es-MX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EDF058DD-E8E3-A306-4E47-FB1DC44FC2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836" y="1108898"/>
            <a:ext cx="10160000" cy="5080000"/>
          </a:xfrm>
          <a:prstGeom prst="rect">
            <a:avLst/>
          </a:prstGeom>
        </p:spPr>
      </p:pic>
      <p:sp>
        <p:nvSpPr>
          <p:cNvPr id="8" name="Marcador de pie de página 40">
            <a:extLst>
              <a:ext uri="{FF2B5EF4-FFF2-40B4-BE49-F238E27FC236}">
                <a16:creationId xmlns:a16="http://schemas.microsoft.com/office/drawing/2014/main" id="{A9EA9E8C-93A1-BC8D-7CC5-196A7D46CB29}"/>
              </a:ext>
            </a:extLst>
          </p:cNvPr>
          <p:cNvSpPr txBox="1">
            <a:spLocks/>
          </p:cNvSpPr>
          <p:nvPr/>
        </p:nvSpPr>
        <p:spPr>
          <a:xfrm>
            <a:off x="484631" y="6184867"/>
            <a:ext cx="2032049" cy="559882"/>
          </a:xfrm>
          <a:prstGeom prst="ellipse">
            <a:avLst/>
          </a:prstGeom>
          <a:solidFill>
            <a:schemeClr val="accent4"/>
          </a:solidFill>
          <a:ln w="12700">
            <a:solidFill>
              <a:schemeClr val="tx1"/>
            </a:solidFill>
          </a:ln>
        </p:spPr>
        <p:txBody>
          <a:bodyPr vert="horz" lIns="0" tIns="0" rIns="0" bIns="0" rtlCol="0" anchor="ctr">
            <a:noAutofit/>
          </a:bodyPr>
          <a:lstStyle>
            <a:defPPr rtl="0">
              <a:defRPr lang="es-MX"/>
            </a:defPPr>
            <a:lvl1pPr marL="0" algn="ctr" defTabSz="914400" rtl="0" eaLnBrk="1" latinLnBrk="0" hangingPunct="1">
              <a:defRPr lang="es-MX" sz="1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lang="es-MX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lang="es-MX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lang="es-MX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lang="es-MX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lang="es-MX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lang="es-MX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lang="es-MX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lang="es-MX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dirty="0" err="1"/>
              <a:t>Axolot</a:t>
            </a:r>
            <a:r>
              <a:rPr lang="es-MX" dirty="0"/>
              <a:t> Video</a:t>
            </a:r>
          </a:p>
        </p:txBody>
      </p:sp>
    </p:spTree>
    <p:extLst>
      <p:ext uri="{BB962C8B-B14F-4D97-AF65-F5344CB8AC3E}">
        <p14:creationId xmlns:p14="http://schemas.microsoft.com/office/powerpoint/2010/main" val="14896921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53CD1084-8639-2F44-4AB2-AC0C4936E8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s-MX" dirty="0"/>
              <a:t>2023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550EC203-C91D-EA37-D02F-8EDD0C66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776CE9F-4BD8-A748-847B-B97BB3C5BACA}" type="slidenum">
              <a:rPr lang="es-MX" smtClean="0"/>
              <a:t>12</a:t>
            </a:fld>
            <a:endParaRPr lang="es-MX" dirty="0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DCF9ED78-C934-96EE-3EA3-DC4944BCF468}"/>
              </a:ext>
            </a:extLst>
          </p:cNvPr>
          <p:cNvSpPr txBox="1">
            <a:spLocks/>
          </p:cNvSpPr>
          <p:nvPr/>
        </p:nvSpPr>
        <p:spPr>
          <a:xfrm>
            <a:off x="595884" y="466609"/>
            <a:ext cx="11000232" cy="713232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vert="horz" lIns="91440" tIns="45720" rIns="91440" bIns="45720" rtlCol="0" anchor="ctr">
            <a:noAutofit/>
          </a:bodyPr>
          <a:lstStyle>
            <a:defPPr>
              <a:defRPr lang="es-MX"/>
            </a:defPPr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MX" sz="4000" kern="1200" cap="all" baseline="0">
                <a:solidFill>
                  <a:schemeClr val="tx1"/>
                </a:solidFill>
                <a:latin typeface="+mj-lt"/>
                <a:ea typeface="+mj-ea"/>
                <a:cs typeface="Posterama" panose="020B0504020200020000" pitchFamily="34" charset="0"/>
              </a:defRPr>
            </a:lvl1pPr>
          </a:lstStyle>
          <a:p>
            <a:pPr algn="l"/>
            <a:r>
              <a:rPr lang="es-MX" dirty="0"/>
              <a:t>INICIO DE SESION                       REGISTRO                        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783C299D-AE1B-2B75-11AA-2550734728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757" r="11462"/>
          <a:stretch/>
        </p:blipFill>
        <p:spPr>
          <a:xfrm>
            <a:off x="775119" y="1903189"/>
            <a:ext cx="5320881" cy="3510722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DB4F2121-A3D8-17C7-8780-7901F14932B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569" r="22221"/>
          <a:stretch/>
        </p:blipFill>
        <p:spPr>
          <a:xfrm>
            <a:off x="6397025" y="1753218"/>
            <a:ext cx="4658071" cy="4001053"/>
          </a:xfrm>
          <a:prstGeom prst="rect">
            <a:avLst/>
          </a:prstGeom>
        </p:spPr>
      </p:pic>
      <p:sp>
        <p:nvSpPr>
          <p:cNvPr id="11" name="Marcador de pie de página 40">
            <a:extLst>
              <a:ext uri="{FF2B5EF4-FFF2-40B4-BE49-F238E27FC236}">
                <a16:creationId xmlns:a16="http://schemas.microsoft.com/office/drawing/2014/main" id="{9161A90D-6CF7-60D3-2698-7E78B1F0FA50}"/>
              </a:ext>
            </a:extLst>
          </p:cNvPr>
          <p:cNvSpPr txBox="1">
            <a:spLocks/>
          </p:cNvSpPr>
          <p:nvPr/>
        </p:nvSpPr>
        <p:spPr>
          <a:xfrm>
            <a:off x="484631" y="6184867"/>
            <a:ext cx="2032049" cy="559882"/>
          </a:xfrm>
          <a:prstGeom prst="ellipse">
            <a:avLst/>
          </a:prstGeom>
          <a:solidFill>
            <a:schemeClr val="accent4"/>
          </a:solidFill>
          <a:ln w="12700">
            <a:solidFill>
              <a:schemeClr val="tx1"/>
            </a:solidFill>
          </a:ln>
        </p:spPr>
        <p:txBody>
          <a:bodyPr vert="horz" lIns="0" tIns="0" rIns="0" bIns="0" rtlCol="0" anchor="ctr">
            <a:noAutofit/>
          </a:bodyPr>
          <a:lstStyle>
            <a:defPPr rtl="0">
              <a:defRPr lang="es-MX"/>
            </a:defPPr>
            <a:lvl1pPr marL="0" algn="ctr" defTabSz="914400" rtl="0" eaLnBrk="1" latinLnBrk="0" hangingPunct="1">
              <a:defRPr lang="es-MX" sz="1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lang="es-MX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lang="es-MX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lang="es-MX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lang="es-MX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lang="es-MX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lang="es-MX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lang="es-MX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lang="es-MX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dirty="0" err="1"/>
              <a:t>Axolot</a:t>
            </a:r>
            <a:r>
              <a:rPr lang="es-MX" dirty="0"/>
              <a:t> Video</a:t>
            </a:r>
          </a:p>
        </p:txBody>
      </p:sp>
    </p:spTree>
    <p:extLst>
      <p:ext uri="{BB962C8B-B14F-4D97-AF65-F5344CB8AC3E}">
        <p14:creationId xmlns:p14="http://schemas.microsoft.com/office/powerpoint/2010/main" val="31970619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F4F87B4B-137E-C0E0-B4FB-FCA7AD897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s-MX" dirty="0"/>
              <a:t>2023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2FC4407C-2F0C-B7BC-6EC0-BE300001C7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776CE9F-4BD8-A748-847B-B97BB3C5BACA}" type="slidenum">
              <a:rPr lang="es-MX" smtClean="0"/>
              <a:t>13</a:t>
            </a:fld>
            <a:endParaRPr lang="es-MX" dirty="0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CD33F234-2749-15D7-B298-69F6DE84EFE3}"/>
              </a:ext>
            </a:extLst>
          </p:cNvPr>
          <p:cNvSpPr txBox="1">
            <a:spLocks/>
          </p:cNvSpPr>
          <p:nvPr/>
        </p:nvSpPr>
        <p:spPr>
          <a:xfrm>
            <a:off x="595884" y="466609"/>
            <a:ext cx="11000232" cy="713232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vert="horz" lIns="91440" tIns="45720" rIns="91440" bIns="45720" rtlCol="0" anchor="ctr">
            <a:noAutofit/>
          </a:bodyPr>
          <a:lstStyle>
            <a:defPPr>
              <a:defRPr lang="es-MX"/>
            </a:defPPr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MX" sz="4000" kern="1200" cap="all" baseline="0">
                <a:solidFill>
                  <a:schemeClr val="tx1"/>
                </a:solidFill>
                <a:latin typeface="+mj-lt"/>
                <a:ea typeface="+mj-ea"/>
                <a:cs typeface="Posterama" panose="020B0504020200020000" pitchFamily="34" charset="0"/>
              </a:defRPr>
            </a:lvl1pPr>
          </a:lstStyle>
          <a:p>
            <a:r>
              <a:rPr lang="es-MX" dirty="0"/>
              <a:t>PerfilES                        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239A9944-22B6-D3FB-D59D-18FBDDD302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977" y="1322622"/>
            <a:ext cx="6809408" cy="340470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2D7A5FE4-6A3D-DC3A-5CCA-9638D01EAD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2674" y="2541624"/>
            <a:ext cx="7286486" cy="364324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1" name="Marcador de pie de página 40">
            <a:extLst>
              <a:ext uri="{FF2B5EF4-FFF2-40B4-BE49-F238E27FC236}">
                <a16:creationId xmlns:a16="http://schemas.microsoft.com/office/drawing/2014/main" id="{1371A74A-5566-ADB4-5351-A8A7719A2313}"/>
              </a:ext>
            </a:extLst>
          </p:cNvPr>
          <p:cNvSpPr txBox="1">
            <a:spLocks/>
          </p:cNvSpPr>
          <p:nvPr/>
        </p:nvSpPr>
        <p:spPr>
          <a:xfrm>
            <a:off x="484631" y="6184867"/>
            <a:ext cx="2032049" cy="559882"/>
          </a:xfrm>
          <a:prstGeom prst="ellipse">
            <a:avLst/>
          </a:prstGeom>
          <a:solidFill>
            <a:schemeClr val="accent4"/>
          </a:solidFill>
          <a:ln w="12700">
            <a:solidFill>
              <a:schemeClr val="tx1"/>
            </a:solidFill>
          </a:ln>
        </p:spPr>
        <p:txBody>
          <a:bodyPr vert="horz" lIns="0" tIns="0" rIns="0" bIns="0" rtlCol="0" anchor="ctr">
            <a:noAutofit/>
          </a:bodyPr>
          <a:lstStyle>
            <a:defPPr rtl="0">
              <a:defRPr lang="es-MX"/>
            </a:defPPr>
            <a:lvl1pPr marL="0" algn="ctr" defTabSz="914400" rtl="0" eaLnBrk="1" latinLnBrk="0" hangingPunct="1">
              <a:defRPr lang="es-MX" sz="1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lang="es-MX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lang="es-MX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lang="es-MX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lang="es-MX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lang="es-MX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lang="es-MX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lang="es-MX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lang="es-MX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dirty="0" err="1"/>
              <a:t>Axolot</a:t>
            </a:r>
            <a:r>
              <a:rPr lang="es-MX" dirty="0"/>
              <a:t> Video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8B722AA7-4EE6-6E0E-5BE4-B4BA21A622C0}"/>
              </a:ext>
            </a:extLst>
          </p:cNvPr>
          <p:cNvSpPr txBox="1"/>
          <p:nvPr/>
        </p:nvSpPr>
        <p:spPr>
          <a:xfrm>
            <a:off x="8401878" y="1603513"/>
            <a:ext cx="29209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altLang="ja-JP" sz="3200" b="1" u="sng" dirty="0"/>
              <a:t>Perfil de Cliente</a:t>
            </a:r>
            <a:endParaRPr lang="ja-JP" altLang="es-MX" sz="3200" b="1" u="sng" dirty="0"/>
          </a:p>
        </p:txBody>
      </p:sp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52F78DF3-115E-8CEF-41AA-CCC97788185D}"/>
              </a:ext>
            </a:extLst>
          </p:cNvPr>
          <p:cNvCxnSpPr>
            <a:stCxn id="12" idx="1"/>
          </p:cNvCxnSpPr>
          <p:nvPr/>
        </p:nvCxnSpPr>
        <p:spPr>
          <a:xfrm flipH="1" flipV="1">
            <a:off x="7301948" y="1855304"/>
            <a:ext cx="1099930" cy="4059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id="{28141661-D492-BF89-BADC-216317F7924F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3760966" y="5400194"/>
            <a:ext cx="911708" cy="12999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uadroTexto 16">
            <a:extLst>
              <a:ext uri="{FF2B5EF4-FFF2-40B4-BE49-F238E27FC236}">
                <a16:creationId xmlns:a16="http://schemas.microsoft.com/office/drawing/2014/main" id="{E973865E-202C-40EA-B0DB-119D0201ED3B}"/>
              </a:ext>
            </a:extLst>
          </p:cNvPr>
          <p:cNvSpPr txBox="1"/>
          <p:nvPr/>
        </p:nvSpPr>
        <p:spPr>
          <a:xfrm>
            <a:off x="0" y="5268579"/>
            <a:ext cx="37609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altLang="ja-JP" sz="2800" b="1" u="sng" dirty="0"/>
              <a:t>Perfil de Administrador</a:t>
            </a:r>
            <a:endParaRPr lang="ja-JP" altLang="es-MX" sz="2800" b="1" u="sng" dirty="0"/>
          </a:p>
        </p:txBody>
      </p:sp>
    </p:spTree>
    <p:extLst>
      <p:ext uri="{BB962C8B-B14F-4D97-AF65-F5344CB8AC3E}">
        <p14:creationId xmlns:p14="http://schemas.microsoft.com/office/powerpoint/2010/main" val="372014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E1EF16-75F9-417C-2D75-E92CBF520B8F}"/>
              </a:ext>
            </a:extLst>
          </p:cNvPr>
          <p:cNvSpPr>
            <a:spLocks noGrp="1"/>
          </p:cNvSpPr>
          <p:nvPr>
            <p:ph type="title"/>
          </p:nvPr>
        </p:nvSpPr>
        <p:spPr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s-MX" dirty="0" err="1"/>
              <a:t>Pelicula</a:t>
            </a:r>
            <a:endParaRPr lang="es-MX" dirty="0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7B658240-FE26-C06E-1B3E-9FA82C21BB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s-MX" dirty="0"/>
              <a:t>2023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DD9E1F32-D720-8D9D-43D9-B3B670A2F2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MX" dirty="0" err="1"/>
              <a:t>Axolot</a:t>
            </a:r>
            <a:r>
              <a:rPr lang="es-MX" dirty="0"/>
              <a:t> Video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6E6A69C-20E1-5C74-E1CE-5C53861F5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776CE9F-4BD8-A748-847B-B97BB3C5BACA}" type="slidenum">
              <a:rPr lang="es-MX" smtClean="0"/>
              <a:t>14</a:t>
            </a:fld>
            <a:endParaRPr lang="es-MX" dirty="0"/>
          </a:p>
        </p:txBody>
      </p:sp>
      <p:pic>
        <p:nvPicPr>
          <p:cNvPr id="9" name="Imagen 8" descr="Interfaz de usuario gráfica, Aplicación, Sitio web&#10;&#10;Descripción generada automáticamente">
            <a:extLst>
              <a:ext uri="{FF2B5EF4-FFF2-40B4-BE49-F238E27FC236}">
                <a16:creationId xmlns:a16="http://schemas.microsoft.com/office/drawing/2014/main" id="{920EA556-1127-B3E9-31B6-F286A59B2A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3525" y="1508950"/>
            <a:ext cx="9124950" cy="4562475"/>
          </a:xfrm>
          <a:prstGeom prst="rect">
            <a:avLst/>
          </a:prstGeom>
        </p:spPr>
      </p:pic>
      <p:pic>
        <p:nvPicPr>
          <p:cNvPr id="7" name="Imagen 6" descr="Interfaz de usuario gráfica, Sitio web&#10;&#10;Descripción generada automáticamente">
            <a:extLst>
              <a:ext uri="{FF2B5EF4-FFF2-40B4-BE49-F238E27FC236}">
                <a16:creationId xmlns:a16="http://schemas.microsoft.com/office/drawing/2014/main" id="{22A3765C-17F9-58A5-E8D4-6BF578A1A9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3625" y="1523999"/>
            <a:ext cx="9094850" cy="454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9977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DE9D6958-1447-37D1-E298-768DD451D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es-MX"/>
            </a:defPPr>
          </a:lstStyle>
          <a:p>
            <a:pPr rtl="0"/>
            <a:r>
              <a:rPr lang="es-MX" dirty="0"/>
              <a:t>RESUMEN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5910C942-5FCA-F337-EED1-DAA03D74118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48055" y="1709928"/>
            <a:ext cx="5105457" cy="3541580"/>
          </a:xfrm>
        </p:spPr>
        <p:txBody>
          <a:bodyPr rtlCol="0"/>
          <a:lstStyle>
            <a:defPPr>
              <a:defRPr lang="es-MX"/>
            </a:defPPr>
          </a:lstStyle>
          <a:p>
            <a:pPr rtl="0"/>
            <a:r>
              <a:rPr lang="es-MX" dirty="0" err="1"/>
              <a:t>My</a:t>
            </a:r>
            <a:r>
              <a:rPr lang="es-MX" dirty="0"/>
              <a:t> Axolotl Video es una plataforma donde encontraras todas las películas y series sin necesidad de pagar muchas plataformas si tu intención solo es tener un producto</a:t>
            </a:r>
          </a:p>
          <a:p>
            <a:pPr rtl="0"/>
            <a:r>
              <a:rPr lang="es-MX" dirty="0"/>
              <a:t>​</a:t>
            </a:r>
          </a:p>
          <a:p>
            <a:pPr rtl="0"/>
            <a:endParaRPr lang="es-MX" dirty="0"/>
          </a:p>
        </p:txBody>
      </p:sp>
      <p:sp>
        <p:nvSpPr>
          <p:cNvPr id="28" name="Marcador de pie de página 27">
            <a:extLst>
              <a:ext uri="{FF2B5EF4-FFF2-40B4-BE49-F238E27FC236}">
                <a16:creationId xmlns:a16="http://schemas.microsoft.com/office/drawing/2014/main" id="{B7544D79-5B5F-BFC8-DA6C-103AE1E2A15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84631" y="6176478"/>
            <a:ext cx="2032063" cy="576660"/>
          </a:xfrm>
        </p:spPr>
        <p:txBody>
          <a:bodyPr rtlCol="0"/>
          <a:lstStyle>
            <a:defPPr>
              <a:defRPr lang="es-MX"/>
            </a:defPPr>
          </a:lstStyle>
          <a:p>
            <a:pPr rtl="0"/>
            <a:r>
              <a:rPr lang="es-MX" dirty="0" err="1"/>
              <a:t>Axolot</a:t>
            </a:r>
            <a:r>
              <a:rPr lang="es-MX" dirty="0"/>
              <a:t> Video</a:t>
            </a:r>
          </a:p>
        </p:txBody>
      </p:sp>
      <p:sp>
        <p:nvSpPr>
          <p:cNvPr id="29" name="Marcador de número de diapositiva 28">
            <a:extLst>
              <a:ext uri="{FF2B5EF4-FFF2-40B4-BE49-F238E27FC236}">
                <a16:creationId xmlns:a16="http://schemas.microsoft.com/office/drawing/2014/main" id="{59888851-CB79-343F-8B1E-02716475F36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>
            <a:defPPr>
              <a:defRPr lang="es-MX"/>
            </a:defPPr>
          </a:lstStyle>
          <a:p>
            <a:pPr rtl="0"/>
            <a:fld id="{B776CE9F-4BD8-A748-847B-B97BB3C5BACA}" type="slidenum">
              <a:rPr lang="es-MX" smtClean="0"/>
              <a:pPr rtl="0"/>
              <a:t>15</a:t>
            </a:fld>
            <a:endParaRPr lang="es-MX" dirty="0"/>
          </a:p>
        </p:txBody>
      </p:sp>
      <p:sp>
        <p:nvSpPr>
          <p:cNvPr id="27" name="Marcador de fecha 26">
            <a:extLst>
              <a:ext uri="{FF2B5EF4-FFF2-40B4-BE49-F238E27FC236}">
                <a16:creationId xmlns:a16="http://schemas.microsoft.com/office/drawing/2014/main" id="{9A9CD29E-1F81-B3E5-9E01-78B7B4600C11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 rtlCol="0"/>
          <a:lstStyle>
            <a:defPPr>
              <a:defRPr lang="es-MX"/>
            </a:defPPr>
          </a:lstStyle>
          <a:p>
            <a:pPr rtl="0"/>
            <a:r>
              <a:rPr lang="es-MX" dirty="0"/>
              <a:t>2023</a:t>
            </a:r>
          </a:p>
        </p:txBody>
      </p:sp>
      <p:pic>
        <p:nvPicPr>
          <p:cNvPr id="7" name="Marcador de posición de imagen 6" descr="Animal con la boca abierta&#10;&#10;Descripción generada automáticamente">
            <a:extLst>
              <a:ext uri="{FF2B5EF4-FFF2-40B4-BE49-F238E27FC236}">
                <a16:creationId xmlns:a16="http://schemas.microsoft.com/office/drawing/2014/main" id="{D9560694-C376-3467-CA98-EEC6E9BE23F5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/>
          <a:srcRect l="27214" r="27214"/>
          <a:stretch>
            <a:fillRect/>
          </a:stretch>
        </p:blipFill>
        <p:spPr/>
      </p:pic>
      <p:pic>
        <p:nvPicPr>
          <p:cNvPr id="11" name="Marcador de posición de imagen 10" descr="Patrón de fondo&#10;&#10;Descripción generada automáticamente">
            <a:extLst>
              <a:ext uri="{FF2B5EF4-FFF2-40B4-BE49-F238E27FC236}">
                <a16:creationId xmlns:a16="http://schemas.microsoft.com/office/drawing/2014/main" id="{05B6D71D-45B8-59AB-13B5-C9377A6E43D2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4"/>
          <a:srcRect l="37695" r="3769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4305323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ítulo 11">
            <a:extLst>
              <a:ext uri="{FF2B5EF4-FFF2-40B4-BE49-F238E27FC236}">
                <a16:creationId xmlns:a16="http://schemas.microsoft.com/office/drawing/2014/main" id="{3DAC2101-CE35-6065-B114-2DB6D5F5D4B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>
            <a:defPPr>
              <a:defRPr lang="es-MX"/>
            </a:defPPr>
          </a:lstStyle>
          <a:p>
            <a:pPr rtl="0"/>
            <a:r>
              <a:rPr lang="es-MX" dirty="0"/>
              <a:t>MUCHAS</a:t>
            </a:r>
          </a:p>
        </p:txBody>
      </p:sp>
      <p:sp>
        <p:nvSpPr>
          <p:cNvPr id="13" name="Subtítulo 12">
            <a:extLst>
              <a:ext uri="{FF2B5EF4-FFF2-40B4-BE49-F238E27FC236}">
                <a16:creationId xmlns:a16="http://schemas.microsoft.com/office/drawing/2014/main" id="{33693D95-5724-F0FE-E4CC-0590AB45C9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87952" y="2847372"/>
            <a:ext cx="3822192" cy="2190972"/>
          </a:xfrm>
        </p:spPr>
        <p:txBody>
          <a:bodyPr rtlCol="0"/>
          <a:lstStyle>
            <a:defPPr>
              <a:defRPr lang="es-MX"/>
            </a:defPPr>
          </a:lstStyle>
          <a:p>
            <a:pPr rtl="0"/>
            <a:r>
              <a:rPr lang="es-MX" sz="1600" dirty="0"/>
              <a:t>Brenda  Cavazos</a:t>
            </a:r>
          </a:p>
          <a:p>
            <a:pPr rtl="0"/>
            <a:r>
              <a:rPr lang="es-MX" sz="1600" dirty="0"/>
              <a:t>Cristopher Mendoza</a:t>
            </a:r>
          </a:p>
          <a:p>
            <a:pPr rtl="0"/>
            <a:r>
              <a:rPr lang="es-MX" sz="1600" dirty="0"/>
              <a:t>Rafael Reyes</a:t>
            </a:r>
          </a:p>
          <a:p>
            <a:pPr rtl="0"/>
            <a:r>
              <a:rPr lang="es-MX" sz="1600" dirty="0"/>
              <a:t>José Raya</a:t>
            </a:r>
          </a:p>
        </p:txBody>
      </p:sp>
      <p:sp>
        <p:nvSpPr>
          <p:cNvPr id="36" name="Marcador de texto 35">
            <a:extLst>
              <a:ext uri="{FF2B5EF4-FFF2-40B4-BE49-F238E27FC236}">
                <a16:creationId xmlns:a16="http://schemas.microsoft.com/office/drawing/2014/main" id="{DDE3B960-948B-EE59-192C-5CE2BCCC112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rtlCol="0"/>
          <a:lstStyle>
            <a:defPPr>
              <a:defRPr lang="es-MX"/>
            </a:defPPr>
          </a:lstStyle>
          <a:p>
            <a:pPr rtl="0"/>
            <a:r>
              <a:rPr lang="es-MX"/>
              <a:t>Gracias</a:t>
            </a:r>
          </a:p>
        </p:txBody>
      </p:sp>
      <p:pic>
        <p:nvPicPr>
          <p:cNvPr id="5" name="Marcador de posición de imagen 4" descr="Animal con la boca abierta&#10;&#10;Descripción generada automáticamente con confianza media">
            <a:extLst>
              <a:ext uri="{FF2B5EF4-FFF2-40B4-BE49-F238E27FC236}">
                <a16:creationId xmlns:a16="http://schemas.microsoft.com/office/drawing/2014/main" id="{42C58C9C-581C-9F5F-E2B9-71814D90560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l="12680" t="24389" r="12680"/>
          <a:stretch/>
        </p:blipFill>
        <p:spPr>
          <a:xfrm>
            <a:off x="0" y="0"/>
            <a:ext cx="12191999" cy="6857999"/>
          </a:xfrm>
        </p:spPr>
      </p:pic>
    </p:spTree>
    <p:extLst>
      <p:ext uri="{BB962C8B-B14F-4D97-AF65-F5344CB8AC3E}">
        <p14:creationId xmlns:p14="http://schemas.microsoft.com/office/powerpoint/2010/main" val="14946579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>
            <a:extLst>
              <a:ext uri="{FF2B5EF4-FFF2-40B4-BE49-F238E27FC236}">
                <a16:creationId xmlns:a16="http://schemas.microsoft.com/office/drawing/2014/main" id="{14AE4BC8-F27F-0EC3-F1CF-96BE0A0981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es-MX"/>
            </a:defPPr>
          </a:lstStyle>
          <a:p>
            <a:pPr rtl="0"/>
            <a:r>
              <a:rPr lang="es-MX"/>
              <a:t>AGENDA</a:t>
            </a:r>
          </a:p>
        </p:txBody>
      </p:sp>
      <p:graphicFrame>
        <p:nvGraphicFramePr>
          <p:cNvPr id="26" name="Tabla 12">
            <a:extLst>
              <a:ext uri="{FF2B5EF4-FFF2-40B4-BE49-F238E27FC236}">
                <a16:creationId xmlns:a16="http://schemas.microsoft.com/office/drawing/2014/main" id="{D9783CCA-C635-7FF9-7B55-723F1CDC767C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1248181530"/>
              </p:ext>
            </p:extLst>
          </p:nvPr>
        </p:nvGraphicFramePr>
        <p:xfrm>
          <a:off x="1020120" y="1402494"/>
          <a:ext cx="5543550" cy="4153355"/>
        </p:xfrm>
        <a:graphic>
          <a:graphicData uri="http://schemas.openxmlformats.org/drawingml/2006/table">
            <a:tbl>
              <a:tblPr firstRow="1" bandRow="1"/>
              <a:tblGrid>
                <a:gridCol w="1126160">
                  <a:extLst>
                    <a:ext uri="{9D8B030D-6E8A-4147-A177-3AD203B41FA5}">
                      <a16:colId xmlns:a16="http://schemas.microsoft.com/office/drawing/2014/main" val="3217802514"/>
                    </a:ext>
                  </a:extLst>
                </a:gridCol>
                <a:gridCol w="4417390">
                  <a:extLst>
                    <a:ext uri="{9D8B030D-6E8A-4147-A177-3AD203B41FA5}">
                      <a16:colId xmlns:a16="http://schemas.microsoft.com/office/drawing/2014/main" val="3006268266"/>
                    </a:ext>
                  </a:extLst>
                </a:gridCol>
              </a:tblGrid>
              <a:tr h="830671">
                <a:tc>
                  <a:txBody>
                    <a:bodyPr/>
                    <a:lstStyle>
                      <a:defPPr>
                        <a:defRPr lang="es-MX"/>
                      </a:defPPr>
                    </a:lstStyle>
                    <a:p>
                      <a:pPr algn="ctr" rtl="0"/>
                      <a:r>
                        <a:rPr lang="es-MX" sz="3200">
                          <a:latin typeface="+mj-lt"/>
                        </a:rPr>
                        <a:t>03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>
                      <a:defPPr>
                        <a:defRPr lang="es-MX"/>
                      </a:defPPr>
                    </a:lstStyle>
                    <a:p>
                      <a:pPr rtl="0"/>
                      <a:r>
                        <a:rPr lang="es-MX" sz="2000">
                          <a:latin typeface="Georgia Pro" panose="02040502050405020303" pitchFamily="18" charset="0"/>
                          <a:cs typeface="Posterama" panose="020B0504020200020000" pitchFamily="34" charset="0"/>
                        </a:rPr>
                        <a:t>Introducción</a:t>
                      </a:r>
                      <a:endParaRPr lang="es-MX" sz="2000" dirty="0">
                        <a:latin typeface="Georgia Pro" panose="02040502050405020303" pitchFamily="18" charset="0"/>
                      </a:endParaRPr>
                    </a:p>
                  </a:txBody>
                  <a:tcPr marL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64363196"/>
                  </a:ext>
                </a:extLst>
              </a:tr>
              <a:tr h="830671">
                <a:tc>
                  <a:txBody>
                    <a:bodyPr/>
                    <a:lstStyle>
                      <a:defPPr>
                        <a:defRPr lang="es-MX"/>
                      </a:defPPr>
                    </a:lstStyle>
                    <a:p>
                      <a:pPr algn="ctr" rtl="0"/>
                      <a:r>
                        <a:rPr lang="es-MX" sz="3200">
                          <a:latin typeface="+mj-lt"/>
                        </a:rPr>
                        <a:t>04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>
                      <a:defPPr>
                        <a:defRPr lang="es-MX"/>
                      </a:def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lang="es-MX"/>
                      </a:pPr>
                      <a:r>
                        <a:rPr lang="es-MX" sz="2000">
                          <a:latin typeface="Georgia Pro" panose="02040502050405020303" pitchFamily="18" charset="0"/>
                          <a:cs typeface="Posterama" panose="020B0504020200020000" pitchFamily="34" charset="0"/>
                        </a:rPr>
                        <a:t>Objetivos principales</a:t>
                      </a:r>
                    </a:p>
                  </a:txBody>
                  <a:tcPr marL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21488287"/>
                  </a:ext>
                </a:extLst>
              </a:tr>
              <a:tr h="830671">
                <a:tc>
                  <a:txBody>
                    <a:bodyPr/>
                    <a:lstStyle>
                      <a:defPPr>
                        <a:defRPr lang="es-MX"/>
                      </a:defPPr>
                    </a:lstStyle>
                    <a:p>
                      <a:pPr algn="ctr" rtl="0"/>
                      <a:r>
                        <a:rPr lang="es-MX" sz="3200" dirty="0">
                          <a:latin typeface="+mj-lt"/>
                        </a:rPr>
                        <a:t>07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>
                      <a:defPPr>
                        <a:defRPr lang="es-MX"/>
                      </a:def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lang="es-MX"/>
                      </a:pPr>
                      <a:r>
                        <a:rPr lang="es-MX" sz="2000" dirty="0">
                          <a:latin typeface="Georgia Pro" panose="02040502050405020303" pitchFamily="18" charset="0"/>
                          <a:cs typeface="Posterama" panose="020B0504020200020000" pitchFamily="34" charset="0"/>
                        </a:rPr>
                        <a:t>Áreas de crecimiento</a:t>
                      </a:r>
                    </a:p>
                  </a:txBody>
                  <a:tcPr marL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96761412"/>
                  </a:ext>
                </a:extLst>
              </a:tr>
              <a:tr h="830671">
                <a:tc>
                  <a:txBody>
                    <a:bodyPr/>
                    <a:lstStyle>
                      <a:defPPr>
                        <a:defRPr lang="es-MX"/>
                      </a:defPPr>
                    </a:lstStyle>
                    <a:p>
                      <a:pPr algn="ctr" rtl="0"/>
                      <a:r>
                        <a:rPr lang="es-MX" sz="3200" dirty="0">
                          <a:latin typeface="+mj-lt"/>
                        </a:rPr>
                        <a:t>10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>
                      <a:defPPr>
                        <a:defRPr lang="es-MX"/>
                      </a:defPPr>
                    </a:lstStyle>
                    <a:p>
                      <a:pPr rtl="0"/>
                      <a:r>
                        <a:rPr lang="es-MX" sz="2000" dirty="0">
                          <a:latin typeface="Georgia Pro" panose="02040502050405020303" pitchFamily="18" charset="0"/>
                          <a:cs typeface="Posterama" panose="020B0504020200020000" pitchFamily="34" charset="0"/>
                        </a:rPr>
                        <a:t>Escala de tiempo</a:t>
                      </a:r>
                      <a:endParaRPr lang="es-MX" sz="2000" dirty="0">
                        <a:latin typeface="Georgia Pro" panose="02040502050405020303" pitchFamily="18" charset="0"/>
                      </a:endParaRPr>
                    </a:p>
                  </a:txBody>
                  <a:tcPr marL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02039042"/>
                  </a:ext>
                </a:extLst>
              </a:tr>
              <a:tr h="830671">
                <a:tc>
                  <a:txBody>
                    <a:bodyPr/>
                    <a:lstStyle>
                      <a:defPPr>
                        <a:defRPr lang="es-MX"/>
                      </a:defPPr>
                    </a:lstStyle>
                    <a:p>
                      <a:pPr algn="ctr" rtl="0"/>
                      <a:r>
                        <a:rPr lang="es-MX" sz="3200" dirty="0">
                          <a:latin typeface="+mj-lt"/>
                        </a:rPr>
                        <a:t>11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>
                      <a:defPPr>
                        <a:defRPr lang="es-MX"/>
                      </a:defPPr>
                    </a:lstStyle>
                    <a:p>
                      <a:pPr rtl="0"/>
                      <a:r>
                        <a:rPr lang="es-MX" sz="2000" dirty="0">
                          <a:latin typeface="Georgia Pro" panose="02040502050405020303" pitchFamily="18" charset="0"/>
                          <a:cs typeface="Posterama" panose="020B0504020200020000" pitchFamily="34" charset="0"/>
                        </a:rPr>
                        <a:t>Resumen</a:t>
                      </a:r>
                      <a:endParaRPr lang="es-MX" sz="2000" dirty="0">
                        <a:latin typeface="Georgia Pro" panose="02040502050405020303" pitchFamily="18" charset="0"/>
                      </a:endParaRPr>
                    </a:p>
                  </a:txBody>
                  <a:tcPr marL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61766396"/>
                  </a:ext>
                </a:extLst>
              </a:tr>
            </a:tbl>
          </a:graphicData>
        </a:graphic>
      </p:graphicFrame>
      <p:pic>
        <p:nvPicPr>
          <p:cNvPr id="4" name="Marcador de posición de imagen 3" descr="Un primer plano de una planta">
            <a:extLst>
              <a:ext uri="{FF2B5EF4-FFF2-40B4-BE49-F238E27FC236}">
                <a16:creationId xmlns:a16="http://schemas.microsoft.com/office/drawing/2014/main" id="{06C92DE3-9739-0263-28AE-0915F69A3194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Texturizer trans="9000"/>
                    </a14:imgEffect>
                    <a14:imgEffect>
                      <a14:colorTemperature colorTemp="9367"/>
                    </a14:imgEffect>
                    <a14:imgEffect>
                      <a14:saturation sat="200000"/>
                    </a14:imgEffect>
                    <a14:imgEffect>
                      <a14:brightnessContrast bright="6000" contrast="-1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pic>
        <p:nvPicPr>
          <p:cNvPr id="5" name="Marcador de posición de imagen 4" descr="Animal con la boca abierta&#10;&#10;Descripción generada automáticamente con confianza media">
            <a:extLst>
              <a:ext uri="{FF2B5EF4-FFF2-40B4-BE49-F238E27FC236}">
                <a16:creationId xmlns:a16="http://schemas.microsoft.com/office/drawing/2014/main" id="{F05852AB-217E-883B-99E5-A4331CF4FB9C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5"/>
          <a:srcRect l="28782" r="15006"/>
          <a:stretch/>
        </p:blipFill>
        <p:spPr>
          <a:xfrm>
            <a:off x="6980989" y="3302470"/>
            <a:ext cx="3090672" cy="3090672"/>
          </a:xfrm>
        </p:spPr>
      </p:pic>
    </p:spTree>
    <p:extLst>
      <p:ext uri="{BB962C8B-B14F-4D97-AF65-F5344CB8AC3E}">
        <p14:creationId xmlns:p14="http://schemas.microsoft.com/office/powerpoint/2010/main" val="10993974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8D3F43-7DE4-A392-050C-1AAE2661C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es-MX"/>
            </a:defPPr>
          </a:lstStyle>
          <a:p>
            <a:pPr rtl="0"/>
            <a:r>
              <a:rPr lang="es-MX" dirty="0"/>
              <a:t>INTRODUCCIÓN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ACF8B49-0968-464D-E865-E529E5203DD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 rtlCol="0"/>
          <a:lstStyle>
            <a:defPPr>
              <a:defRPr lang="es-MX"/>
            </a:defPPr>
          </a:lstStyle>
          <a:p>
            <a:pPr rtl="0"/>
            <a:r>
              <a:rPr lang="es-MX" dirty="0" err="1"/>
              <a:t>Axolot</a:t>
            </a:r>
            <a:r>
              <a:rPr lang="es-MX" dirty="0"/>
              <a:t> Video, es una plataforma de </a:t>
            </a:r>
            <a:r>
              <a:rPr lang="es-MX" dirty="0" err="1"/>
              <a:t>streaming</a:t>
            </a:r>
            <a:r>
              <a:rPr lang="es-MX" dirty="0"/>
              <a:t> de compra y venta que reúne las películas y series de diferentes plataformas a una sola para su fácil acceso sin la necesidad de comprar tantos paquetes de </a:t>
            </a:r>
            <a:r>
              <a:rPr lang="es-MX" dirty="0" err="1"/>
              <a:t>streaming</a:t>
            </a:r>
            <a:endParaRPr lang="es-MX" dirty="0"/>
          </a:p>
          <a:p>
            <a:r>
              <a:rPr lang="es-MX" dirty="0" err="1"/>
              <a:t>Apoyandonos</a:t>
            </a:r>
            <a:r>
              <a:rPr lang="es-MX" dirty="0"/>
              <a:t> con todas las plataformas como HBO Max Disney+ Netflix </a:t>
            </a:r>
            <a:r>
              <a:rPr lang="es-MX"/>
              <a:t>etc.Nuestra</a:t>
            </a:r>
            <a:r>
              <a:rPr lang="es-MX" dirty="0"/>
              <a:t> plataforma te brinda este servicio de una manera rápida e intuitiva.</a:t>
            </a:r>
          </a:p>
          <a:p>
            <a:pPr rtl="0"/>
            <a:endParaRPr lang="es-MX" dirty="0"/>
          </a:p>
          <a:p>
            <a:pPr rtl="0"/>
            <a:endParaRPr lang="es-MX" dirty="0"/>
          </a:p>
          <a:p>
            <a:pPr rtl="0"/>
            <a:endParaRPr lang="es-MX" dirty="0"/>
          </a:p>
          <a:p>
            <a:pPr rtl="0"/>
            <a:r>
              <a:rPr lang="es-MX" dirty="0"/>
              <a:t>	</a:t>
            </a:r>
          </a:p>
          <a:p>
            <a:pPr rtl="0"/>
            <a:endParaRPr lang="es-MX" dirty="0"/>
          </a:p>
        </p:txBody>
      </p:sp>
      <p:sp>
        <p:nvSpPr>
          <p:cNvPr id="14" name="Marcador de pie de página 13">
            <a:extLst>
              <a:ext uri="{FF2B5EF4-FFF2-40B4-BE49-F238E27FC236}">
                <a16:creationId xmlns:a16="http://schemas.microsoft.com/office/drawing/2014/main" id="{57D15505-054A-CEC3-F847-B2F50C2FCCE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84633" y="6193256"/>
            <a:ext cx="2040454" cy="543104"/>
          </a:xfrm>
        </p:spPr>
        <p:txBody>
          <a:bodyPr rtlCol="0"/>
          <a:lstStyle>
            <a:defPPr>
              <a:defRPr lang="es-MX"/>
            </a:defPPr>
          </a:lstStyle>
          <a:p>
            <a:pPr rtl="0"/>
            <a:r>
              <a:rPr lang="es-MX" dirty="0" err="1"/>
              <a:t>Axolot</a:t>
            </a:r>
            <a:r>
              <a:rPr lang="es-MX" dirty="0"/>
              <a:t> Video</a:t>
            </a:r>
          </a:p>
        </p:txBody>
      </p:sp>
      <p:sp>
        <p:nvSpPr>
          <p:cNvPr id="15" name="Marcador de número de diapositiva 14">
            <a:extLst>
              <a:ext uri="{FF2B5EF4-FFF2-40B4-BE49-F238E27FC236}">
                <a16:creationId xmlns:a16="http://schemas.microsoft.com/office/drawing/2014/main" id="{C305AF10-0EEC-6F36-4ED9-DFC80527E83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>
            <a:defPPr>
              <a:defRPr lang="es-MX"/>
            </a:defPPr>
          </a:lstStyle>
          <a:p>
            <a:pPr rtl="0"/>
            <a:fld id="{B776CE9F-4BD8-A748-847B-B97BB3C5BACA}" type="slidenum">
              <a:rPr lang="es-MX" smtClean="0"/>
              <a:pPr/>
              <a:t>3</a:t>
            </a:fld>
            <a:endParaRPr lang="es-MX" dirty="0"/>
          </a:p>
        </p:txBody>
      </p:sp>
      <p:sp>
        <p:nvSpPr>
          <p:cNvPr id="13" name="Marcador de fecha 12">
            <a:extLst>
              <a:ext uri="{FF2B5EF4-FFF2-40B4-BE49-F238E27FC236}">
                <a16:creationId xmlns:a16="http://schemas.microsoft.com/office/drawing/2014/main" id="{B5B41A9F-C271-C53D-1D59-DA8BA68BE0E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rtlCol="0"/>
          <a:lstStyle>
            <a:defPPr>
              <a:defRPr lang="es-MX"/>
            </a:defPPr>
          </a:lstStyle>
          <a:p>
            <a:pPr rtl="0"/>
            <a:r>
              <a:rPr lang="es-MX" dirty="0"/>
              <a:t>2023</a:t>
            </a:r>
          </a:p>
        </p:txBody>
      </p:sp>
      <p:pic>
        <p:nvPicPr>
          <p:cNvPr id="7" name="Marcador de posición de imagen 6">
            <a:extLst>
              <a:ext uri="{FF2B5EF4-FFF2-40B4-BE49-F238E27FC236}">
                <a16:creationId xmlns:a16="http://schemas.microsoft.com/office/drawing/2014/main" id="{D1C7CD27-01B6-51B7-0BDB-88ACB6B5E09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 l="38433" t="-144" r="28041" b="144"/>
          <a:stretch/>
        </p:blipFill>
        <p:spPr>
          <a:xfrm>
            <a:off x="6798562" y="2357689"/>
            <a:ext cx="1874520" cy="4119470"/>
          </a:xfrm>
        </p:spPr>
      </p:pic>
      <p:pic>
        <p:nvPicPr>
          <p:cNvPr id="11" name="Marcador de posición de imagen 10" descr="Imagen que contiene salamandra, pequeño, pasto, sostener&#10;&#10;Descripción generada automáticamente">
            <a:extLst>
              <a:ext uri="{FF2B5EF4-FFF2-40B4-BE49-F238E27FC236}">
                <a16:creationId xmlns:a16="http://schemas.microsoft.com/office/drawing/2014/main" id="{DC93AB55-6CC7-2EB4-45FA-18FA4238F427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4"/>
          <a:srcRect l="22966" r="22966"/>
          <a:stretch>
            <a:fillRect/>
          </a:stretch>
        </p:blipFill>
        <p:spPr/>
      </p:pic>
      <p:sp>
        <p:nvSpPr>
          <p:cNvPr id="4" name="Marcador de pie de página 40">
            <a:extLst>
              <a:ext uri="{FF2B5EF4-FFF2-40B4-BE49-F238E27FC236}">
                <a16:creationId xmlns:a16="http://schemas.microsoft.com/office/drawing/2014/main" id="{0E4B2DCE-42AD-611A-9653-369AA8E17412}"/>
              </a:ext>
            </a:extLst>
          </p:cNvPr>
          <p:cNvSpPr txBox="1">
            <a:spLocks/>
          </p:cNvSpPr>
          <p:nvPr/>
        </p:nvSpPr>
        <p:spPr>
          <a:xfrm>
            <a:off x="484631" y="6184867"/>
            <a:ext cx="2032049" cy="559882"/>
          </a:xfrm>
          <a:prstGeom prst="ellipse">
            <a:avLst/>
          </a:prstGeom>
          <a:solidFill>
            <a:schemeClr val="accent4"/>
          </a:solidFill>
          <a:ln w="12700">
            <a:solidFill>
              <a:schemeClr val="tx1"/>
            </a:solidFill>
          </a:ln>
        </p:spPr>
        <p:txBody>
          <a:bodyPr vert="horz" lIns="0" tIns="0" rIns="0" bIns="0" rtlCol="0" anchor="ctr">
            <a:noAutofit/>
          </a:bodyPr>
          <a:lstStyle>
            <a:defPPr rtl="0">
              <a:defRPr lang="es-MX"/>
            </a:defPPr>
            <a:lvl1pPr marL="0" algn="ctr" defTabSz="914400" rtl="0" eaLnBrk="1" latinLnBrk="0" hangingPunct="1">
              <a:defRPr lang="es-MX" sz="1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lang="es-MX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lang="es-MX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lang="es-MX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lang="es-MX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lang="es-MX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lang="es-MX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lang="es-MX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lang="es-MX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dirty="0" err="1"/>
              <a:t>Axolot</a:t>
            </a:r>
            <a:r>
              <a:rPr lang="es-MX" dirty="0"/>
              <a:t> Video</a:t>
            </a:r>
          </a:p>
        </p:txBody>
      </p:sp>
    </p:spTree>
    <p:extLst>
      <p:ext uri="{BB962C8B-B14F-4D97-AF65-F5344CB8AC3E}">
        <p14:creationId xmlns:p14="http://schemas.microsoft.com/office/powerpoint/2010/main" val="14086197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posición de imagen 4" descr="Patrón de fondo con árboles y hojas">
            <a:extLst>
              <a:ext uri="{FF2B5EF4-FFF2-40B4-BE49-F238E27FC236}">
                <a16:creationId xmlns:a16="http://schemas.microsoft.com/office/drawing/2014/main" id="{EA60F7F0-5A05-B174-1788-677FC874108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Texturizer trans="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7" name="Título 6">
            <a:extLst>
              <a:ext uri="{FF2B5EF4-FFF2-40B4-BE49-F238E27FC236}">
                <a16:creationId xmlns:a16="http://schemas.microsoft.com/office/drawing/2014/main" id="{E01EC46C-AF2C-7089-2B65-117AFD103A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7212" y="2516697"/>
            <a:ext cx="8037576" cy="1673100"/>
          </a:xfrm>
        </p:spPr>
        <p:txBody>
          <a:bodyPr rtlCol="0"/>
          <a:lstStyle>
            <a:defPPr>
              <a:defRPr lang="es-MX"/>
            </a:defPPr>
          </a:lstStyle>
          <a:p>
            <a:pPr rtl="0"/>
            <a:r>
              <a:rPr lang="es-MX" dirty="0"/>
              <a:t>OBJETIVOS PRINCIPALES</a:t>
            </a:r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F3D99FA5-9E3A-B05E-BBFD-2BEB2CD4B0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MX"/>
            </a:defPPr>
          </a:lstStyle>
          <a:p>
            <a:pPr rtl="0"/>
            <a:r>
              <a:rPr lang="es-MX" dirty="0"/>
              <a:t>Axolotl Video</a:t>
            </a:r>
          </a:p>
        </p:txBody>
      </p:sp>
    </p:spTree>
    <p:extLst>
      <p:ext uri="{BB962C8B-B14F-4D97-AF65-F5344CB8AC3E}">
        <p14:creationId xmlns:p14="http://schemas.microsoft.com/office/powerpoint/2010/main" val="31475921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>
            <a:extLst>
              <a:ext uri="{FF2B5EF4-FFF2-40B4-BE49-F238E27FC236}">
                <a16:creationId xmlns:a16="http://schemas.microsoft.com/office/drawing/2014/main" id="{54FF9FDF-D3EA-6E75-34A2-F5928EBD1C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877824"/>
            <a:ext cx="9123783" cy="3721608"/>
          </a:xfrm>
        </p:spPr>
        <p:txBody>
          <a:bodyPr rtlCol="0"/>
          <a:lstStyle>
            <a:defPPr>
              <a:defRPr lang="es-MX"/>
            </a:defPPr>
          </a:lstStyle>
          <a:p>
            <a:pPr rtl="0"/>
            <a:r>
              <a:rPr lang="es-MX" sz="4000" dirty="0"/>
              <a:t>"LAS OPORTUNIDADES DE NEGOCIO SON COMO LOS AUTOBUSES. SIEMPRE VENDRÁ OTRO".</a:t>
            </a:r>
            <a:endParaRPr lang="es-MX" dirty="0"/>
          </a:p>
        </p:txBody>
      </p:sp>
      <p:sp>
        <p:nvSpPr>
          <p:cNvPr id="9" name="Subtítulo 8">
            <a:extLst>
              <a:ext uri="{FF2B5EF4-FFF2-40B4-BE49-F238E27FC236}">
                <a16:creationId xmlns:a16="http://schemas.microsoft.com/office/drawing/2014/main" id="{3EFC1342-58F4-26DF-1DA5-884886C0908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>
            <a:defPPr>
              <a:defRPr lang="es-MX"/>
            </a:defPPr>
          </a:lstStyle>
          <a:p>
            <a:pPr rtl="0"/>
            <a:r>
              <a:rPr lang="es-MX" sz="2000" dirty="0">
                <a:latin typeface="Georgia Pro" panose="02040502050405020303" pitchFamily="18" charset="0"/>
                <a:cs typeface="Posterama" panose="020B0504020200020000" pitchFamily="34" charset="0"/>
              </a:rPr>
              <a:t>Alberto </a:t>
            </a:r>
            <a:r>
              <a:rPr lang="es-MX" sz="2000" dirty="0" err="1">
                <a:latin typeface="Georgia Pro" panose="02040502050405020303" pitchFamily="18" charset="0"/>
                <a:cs typeface="Posterama" panose="020B0504020200020000" pitchFamily="34" charset="0"/>
              </a:rPr>
              <a:t>Tercedor</a:t>
            </a:r>
            <a:endParaRPr lang="es-MX" sz="2000" dirty="0">
              <a:latin typeface="Georgia Pro" panose="02040502050405020303" pitchFamily="18" charset="0"/>
              <a:cs typeface="Posterama" panose="020B0504020200020000" pitchFamily="34" charset="0"/>
            </a:endParaRPr>
          </a:p>
        </p:txBody>
      </p:sp>
      <p:pic>
        <p:nvPicPr>
          <p:cNvPr id="11" name="Marcador de posición de imagen 10" descr="Imagen de un loro">
            <a:extLst>
              <a:ext uri="{FF2B5EF4-FFF2-40B4-BE49-F238E27FC236}">
                <a16:creationId xmlns:a16="http://schemas.microsoft.com/office/drawing/2014/main" id="{8EAB847B-3BAD-7C4F-C094-6B5E275C61C2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Texturizer trans="29000" scaling="21"/>
                    </a14:imgEffect>
                    <a14:imgEffect>
                      <a14:colorTemperature colorTemp="6626"/>
                    </a14:imgEffect>
                    <a14:imgEffect>
                      <a14:saturation sat="135000"/>
                    </a14:imgEffect>
                    <a14:imgEffect>
                      <a14:brightnessContrast bright="-4000" contrast="-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774113" y="3168650"/>
            <a:ext cx="2835275" cy="2833688"/>
          </a:xfrm>
          <a:custGeom>
            <a:avLst/>
            <a:gdLst>
              <a:gd name="connsiteX0" fmla="*/ 1415286 w 2830572"/>
              <a:gd name="connsiteY0" fmla="*/ 0 h 2834640"/>
              <a:gd name="connsiteX1" fmla="*/ 2830572 w 2830572"/>
              <a:gd name="connsiteY1" fmla="*/ 1417320 h 2834640"/>
              <a:gd name="connsiteX2" fmla="*/ 1415286 w 2830572"/>
              <a:gd name="connsiteY2" fmla="*/ 2834640 h 2834640"/>
              <a:gd name="connsiteX3" fmla="*/ 0 w 2830572"/>
              <a:gd name="connsiteY3" fmla="*/ 1417320 h 2834640"/>
              <a:gd name="connsiteX4" fmla="*/ 1415286 w 2830572"/>
              <a:gd name="connsiteY4" fmla="*/ 0 h 2834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0572" h="2834640">
                <a:moveTo>
                  <a:pt x="1415286" y="0"/>
                </a:moveTo>
                <a:cubicBezTo>
                  <a:pt x="2196927" y="0"/>
                  <a:pt x="2830572" y="634556"/>
                  <a:pt x="2830572" y="1417320"/>
                </a:cubicBezTo>
                <a:cubicBezTo>
                  <a:pt x="2830572" y="2200084"/>
                  <a:pt x="2196927" y="2834640"/>
                  <a:pt x="1415286" y="2834640"/>
                </a:cubicBezTo>
                <a:cubicBezTo>
                  <a:pt x="633645" y="2834640"/>
                  <a:pt x="0" y="2200084"/>
                  <a:pt x="0" y="1417320"/>
                </a:cubicBezTo>
                <a:cubicBezTo>
                  <a:pt x="0" y="634556"/>
                  <a:pt x="633645" y="0"/>
                  <a:pt x="1415286" y="0"/>
                </a:cubicBezTo>
                <a:close/>
              </a:path>
            </a:pathLst>
          </a:custGeom>
          <a:ln w="12700">
            <a:solidFill>
              <a:schemeClr val="tx1"/>
            </a:solidFill>
          </a:ln>
        </p:spPr>
      </p:pic>
      <p:pic>
        <p:nvPicPr>
          <p:cNvPr id="6" name="Marcador de posición de imagen 5" descr="Un primer plano de una planta">
            <a:extLst>
              <a:ext uri="{FF2B5EF4-FFF2-40B4-BE49-F238E27FC236}">
                <a16:creationId xmlns:a16="http://schemas.microsoft.com/office/drawing/2014/main" id="{1B7E0321-3D73-B795-75FF-39794522922D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Texturiz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</p:spTree>
    <p:extLst>
      <p:ext uri="{BB962C8B-B14F-4D97-AF65-F5344CB8AC3E}">
        <p14:creationId xmlns:p14="http://schemas.microsoft.com/office/powerpoint/2010/main" val="5568091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9E25967E-DED5-7D26-996D-2D2133D86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es-MX"/>
            </a:defPPr>
          </a:lstStyle>
          <a:p>
            <a:pPr rtl="0"/>
            <a:r>
              <a:rPr lang="es-MX" dirty="0"/>
              <a:t>Objetivos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EE01314-BAB1-DF5B-A047-23E936E8B8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3714" y="2639090"/>
            <a:ext cx="2926080" cy="502920"/>
          </a:xfrm>
        </p:spPr>
        <p:txBody>
          <a:bodyPr rtlCol="0"/>
          <a:lstStyle>
            <a:defPPr>
              <a:defRPr lang="es-MX"/>
            </a:defPPr>
          </a:lstStyle>
          <a:p>
            <a:pPr rtl="0"/>
            <a:r>
              <a:rPr lang="es-MX" dirty="0"/>
              <a:t>Porque hacerlo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EB89E397-409D-12AC-92A7-13AF558E57D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rtlCol="0"/>
          <a:lstStyle>
            <a:defPPr>
              <a:defRPr lang="es-MX"/>
            </a:defPPr>
          </a:lstStyle>
          <a:p>
            <a:pPr rtl="0"/>
            <a:r>
              <a:rPr lang="es-MX" dirty="0"/>
              <a:t>No tener que comprar varias plataformas para ver una sola serie</a:t>
            </a:r>
          </a:p>
          <a:p>
            <a:pPr rtl="0"/>
            <a:r>
              <a:rPr lang="es-MX" dirty="0"/>
              <a:t>Precio accesible</a:t>
            </a:r>
          </a:p>
          <a:p>
            <a:pPr rtl="0"/>
            <a:endParaRPr lang="es-MX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3E7E01B8-2DAB-5FDB-4447-522CF8FCA6B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 rtlCol="0"/>
          <a:lstStyle>
            <a:defPPr>
              <a:defRPr lang="es-MX"/>
            </a:defPPr>
          </a:lstStyle>
          <a:p>
            <a:pPr rtl="0"/>
            <a:r>
              <a:rPr lang="es-MX" sz="1600" dirty="0"/>
              <a:t>necesidad de negocio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18A7ADD5-AF31-1A1C-5D6D-75CF8B1A18E9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 rtlCol="0"/>
          <a:lstStyle>
            <a:defPPr>
              <a:defRPr lang="es-MX"/>
            </a:defPPr>
          </a:lstStyle>
          <a:p>
            <a:pPr rtl="0"/>
            <a:r>
              <a:rPr lang="es-MX" dirty="0"/>
              <a:t>Mayor alcance </a:t>
            </a:r>
          </a:p>
          <a:p>
            <a:pPr rtl="0"/>
            <a:r>
              <a:rPr lang="es-MX" dirty="0"/>
              <a:t>Mas ingresos por cada producto</a:t>
            </a:r>
          </a:p>
          <a:p>
            <a:pPr rtl="0"/>
            <a:endParaRPr lang="es-MX" dirty="0"/>
          </a:p>
          <a:p>
            <a:pPr rtl="0"/>
            <a:endParaRPr lang="es-MX" dirty="0"/>
          </a:p>
          <a:p>
            <a:pPr rtl="0"/>
            <a:endParaRPr lang="es-MX" dirty="0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48CF84BB-214B-7ED8-7875-0D6A23F8E54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522207" y="2788920"/>
            <a:ext cx="3406937" cy="502920"/>
          </a:xfrm>
        </p:spPr>
        <p:txBody>
          <a:bodyPr rtlCol="0"/>
          <a:lstStyle>
            <a:defPPr>
              <a:defRPr lang="es-MX"/>
            </a:defPPr>
          </a:lstStyle>
          <a:p>
            <a:pPr rtl="0"/>
            <a:r>
              <a:rPr lang="es-MX" sz="1600" dirty="0"/>
              <a:t>necesidad del consumidor</a:t>
            </a:r>
          </a:p>
        </p:txBody>
      </p:sp>
      <p:sp>
        <p:nvSpPr>
          <p:cNvPr id="9" name="Marcador de contenido 8">
            <a:extLst>
              <a:ext uri="{FF2B5EF4-FFF2-40B4-BE49-F238E27FC236}">
                <a16:creationId xmlns:a16="http://schemas.microsoft.com/office/drawing/2014/main" id="{0854E489-F1C3-D585-110E-8A8570295C90}"/>
              </a:ext>
            </a:extLst>
          </p:cNvPr>
          <p:cNvSpPr>
            <a:spLocks noGrp="1"/>
          </p:cNvSpPr>
          <p:nvPr>
            <p:ph sz="quarter" idx="18"/>
          </p:nvPr>
        </p:nvSpPr>
        <p:spPr/>
        <p:txBody>
          <a:bodyPr rtlCol="0"/>
          <a:lstStyle>
            <a:defPPr>
              <a:defRPr lang="es-MX"/>
            </a:defPPr>
          </a:lstStyle>
          <a:p>
            <a:pPr rtl="0"/>
            <a:r>
              <a:rPr lang="es-MX" dirty="0"/>
              <a:t>Disponibilidad de cualquier producto de forma individual</a:t>
            </a:r>
          </a:p>
          <a:p>
            <a:pPr rtl="0"/>
            <a:r>
              <a:rPr lang="es-MX" dirty="0"/>
              <a:t>Pagar por lo que tu quieres sin necesidad de cosas extra</a:t>
            </a:r>
          </a:p>
          <a:p>
            <a:pPr rtl="0"/>
            <a:r>
              <a:rPr lang="es-MX" dirty="0"/>
              <a:t>Precio económico</a:t>
            </a:r>
          </a:p>
          <a:p>
            <a:r>
              <a:rPr lang="es-MX" dirty="0"/>
              <a:t>Estar al pendiente de las nuevas tendencias</a:t>
            </a:r>
          </a:p>
          <a:p>
            <a:pPr rtl="0"/>
            <a:endParaRPr lang="es-MX" dirty="0"/>
          </a:p>
          <a:p>
            <a:pPr rtl="0"/>
            <a:endParaRPr lang="es-MX" dirty="0"/>
          </a:p>
        </p:txBody>
      </p:sp>
      <p:sp>
        <p:nvSpPr>
          <p:cNvPr id="35" name="Marcador de pie de página 34">
            <a:extLst>
              <a:ext uri="{FF2B5EF4-FFF2-40B4-BE49-F238E27FC236}">
                <a16:creationId xmlns:a16="http://schemas.microsoft.com/office/drawing/2014/main" id="{893FDC09-09EC-0179-ADDF-CE831CD114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631" y="6201645"/>
            <a:ext cx="2032063" cy="526326"/>
          </a:xfrm>
        </p:spPr>
        <p:txBody>
          <a:bodyPr rtlCol="0"/>
          <a:lstStyle>
            <a:defPPr>
              <a:defRPr lang="es-MX"/>
            </a:defPPr>
          </a:lstStyle>
          <a:p>
            <a:pPr rtl="0"/>
            <a:r>
              <a:rPr lang="es-MX" dirty="0" err="1"/>
              <a:t>Axolot</a:t>
            </a:r>
            <a:r>
              <a:rPr lang="es-MX" dirty="0"/>
              <a:t> Video</a:t>
            </a:r>
          </a:p>
        </p:txBody>
      </p:sp>
      <p:sp>
        <p:nvSpPr>
          <p:cNvPr id="36" name="Marcador de número de diapositiva 35">
            <a:extLst>
              <a:ext uri="{FF2B5EF4-FFF2-40B4-BE49-F238E27FC236}">
                <a16:creationId xmlns:a16="http://schemas.microsoft.com/office/drawing/2014/main" id="{2D56161F-78B8-EF7A-AED9-6CDBAE134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s-MX"/>
            </a:defPPr>
          </a:lstStyle>
          <a:p>
            <a:pPr rtl="0"/>
            <a:fld id="{B776CE9F-4BD8-A748-847B-B97BB3C5BACA}" type="slidenum">
              <a:rPr lang="es-MX" smtClean="0"/>
              <a:t>6</a:t>
            </a:fld>
            <a:endParaRPr lang="es-MX" dirty="0"/>
          </a:p>
        </p:txBody>
      </p:sp>
      <p:sp>
        <p:nvSpPr>
          <p:cNvPr id="34" name="Marcador de fecha 33">
            <a:extLst>
              <a:ext uri="{FF2B5EF4-FFF2-40B4-BE49-F238E27FC236}">
                <a16:creationId xmlns:a16="http://schemas.microsoft.com/office/drawing/2014/main" id="{88FBB989-0FC5-639E-2D68-67018C6D7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es-MX"/>
            </a:defPPr>
          </a:lstStyle>
          <a:p>
            <a:pPr rtl="0"/>
            <a:r>
              <a:rPr lang="es-MX" dirty="0"/>
              <a:t>2023</a:t>
            </a:r>
          </a:p>
        </p:txBody>
      </p:sp>
      <p:pic>
        <p:nvPicPr>
          <p:cNvPr id="12" name="Marcador de posición de imagen 11" descr="Patrón de fondo&#10;&#10;Descripción generada automáticamente">
            <a:extLst>
              <a:ext uri="{FF2B5EF4-FFF2-40B4-BE49-F238E27FC236}">
                <a16:creationId xmlns:a16="http://schemas.microsoft.com/office/drawing/2014/main" id="{69214F09-F3E6-0B79-D7EA-B48D0F81CC2C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3"/>
          <a:srcRect t="36761" b="51235"/>
          <a:stretch/>
        </p:blipFill>
        <p:spPr>
          <a:xfrm>
            <a:off x="0" y="1659514"/>
            <a:ext cx="12188952" cy="713232"/>
          </a:xfrm>
        </p:spPr>
      </p:pic>
      <p:sp>
        <p:nvSpPr>
          <p:cNvPr id="2" name="Marcador de pie de página 40">
            <a:extLst>
              <a:ext uri="{FF2B5EF4-FFF2-40B4-BE49-F238E27FC236}">
                <a16:creationId xmlns:a16="http://schemas.microsoft.com/office/drawing/2014/main" id="{F0215211-6D87-88A5-B517-A5320CA5EFAD}"/>
              </a:ext>
            </a:extLst>
          </p:cNvPr>
          <p:cNvSpPr txBox="1">
            <a:spLocks/>
          </p:cNvSpPr>
          <p:nvPr/>
        </p:nvSpPr>
        <p:spPr>
          <a:xfrm>
            <a:off x="484631" y="6184867"/>
            <a:ext cx="2032049" cy="559882"/>
          </a:xfrm>
          <a:prstGeom prst="ellipse">
            <a:avLst/>
          </a:prstGeom>
          <a:solidFill>
            <a:schemeClr val="accent4"/>
          </a:solidFill>
          <a:ln w="12700">
            <a:solidFill>
              <a:schemeClr val="tx1"/>
            </a:solidFill>
          </a:ln>
        </p:spPr>
        <p:txBody>
          <a:bodyPr vert="horz" lIns="0" tIns="0" rIns="0" bIns="0" rtlCol="0" anchor="ctr">
            <a:noAutofit/>
          </a:bodyPr>
          <a:lstStyle>
            <a:defPPr rtl="0">
              <a:defRPr lang="es-MX"/>
            </a:defPPr>
            <a:lvl1pPr marL="0" algn="ctr" defTabSz="914400" rtl="0" eaLnBrk="1" latinLnBrk="0" hangingPunct="1">
              <a:defRPr lang="es-MX" sz="1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lang="es-MX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lang="es-MX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lang="es-MX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lang="es-MX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lang="es-MX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lang="es-MX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lang="es-MX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lang="es-MX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dirty="0" err="1"/>
              <a:t>Axolot</a:t>
            </a:r>
            <a:r>
              <a:rPr lang="es-MX" dirty="0"/>
              <a:t> Video</a:t>
            </a:r>
          </a:p>
        </p:txBody>
      </p:sp>
    </p:spTree>
    <p:extLst>
      <p:ext uri="{BB962C8B-B14F-4D97-AF65-F5344CB8AC3E}">
        <p14:creationId xmlns:p14="http://schemas.microsoft.com/office/powerpoint/2010/main" val="13671876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BC8BF038-1E35-B3F4-AA1F-79FB37533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es-MX"/>
            </a:defPPr>
          </a:lstStyle>
          <a:p>
            <a:pPr rtl="0"/>
            <a:r>
              <a:rPr lang="es-MX" dirty="0"/>
              <a:t>ÁREAS DE ENFOQUE</a:t>
            </a:r>
          </a:p>
        </p:txBody>
      </p:sp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B1F73528-B496-D326-F483-CC045E4820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MX"/>
            </a:defPPr>
          </a:lstStyle>
          <a:p>
            <a:pPr rtl="0"/>
            <a:r>
              <a:rPr lang="es-MX" dirty="0"/>
              <a:t>Distribución de </a:t>
            </a:r>
            <a:r>
              <a:rPr lang="es-MX" dirty="0" err="1"/>
              <a:t>streaming</a:t>
            </a:r>
            <a:endParaRPr lang="es-MX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62342AC-E8E7-5055-167D-01DFEC7B605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rtlCol="0"/>
          <a:lstStyle>
            <a:defPPr>
              <a:defRPr lang="es-MX"/>
            </a:defPPr>
          </a:lstStyle>
          <a:p>
            <a:pPr rtl="0"/>
            <a:r>
              <a:rPr lang="es-MX" dirty="0"/>
              <a:t>Distribución de plataformas de </a:t>
            </a:r>
            <a:r>
              <a:rPr lang="es-MX" dirty="0" err="1"/>
              <a:t>streaming</a:t>
            </a:r>
            <a:r>
              <a:rPr lang="es-MX" dirty="0"/>
              <a:t> </a:t>
            </a:r>
          </a:p>
          <a:p>
            <a:pPr rtl="0"/>
            <a:r>
              <a:rPr lang="es-MX" dirty="0"/>
              <a:t>Fácil acceso a un precio económico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841DD28-A4BA-DCB0-9487-D8EF5B8628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 rtlCol="0"/>
          <a:lstStyle>
            <a:defPPr>
              <a:defRPr lang="es-MX"/>
            </a:defPPr>
          </a:lstStyle>
          <a:p>
            <a:pPr rtl="0"/>
            <a:r>
              <a:rPr lang="es-MX" dirty="0"/>
              <a:t>Entretenimiento</a:t>
            </a:r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AA6D5C04-DFCC-7561-C9A8-D9D48D4273BE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 rtlCol="0"/>
          <a:lstStyle>
            <a:defPPr>
              <a:defRPr lang="es-MX"/>
            </a:defPPr>
          </a:lstStyle>
          <a:p>
            <a:pPr rtl="0"/>
            <a:r>
              <a:rPr lang="es-MX" dirty="0"/>
              <a:t>Todas las películas y series </a:t>
            </a:r>
          </a:p>
          <a:p>
            <a:pPr rtl="0"/>
            <a:r>
              <a:rPr lang="es-MX" dirty="0"/>
              <a:t>Estrenos Clásicos de nicho etc.</a:t>
            </a:r>
          </a:p>
        </p:txBody>
      </p:sp>
      <p:sp>
        <p:nvSpPr>
          <p:cNvPr id="41" name="Marcador de pie de página 40">
            <a:extLst>
              <a:ext uri="{FF2B5EF4-FFF2-40B4-BE49-F238E27FC236}">
                <a16:creationId xmlns:a16="http://schemas.microsoft.com/office/drawing/2014/main" id="{C469EE22-B529-CED0-ECE5-ADCF1F0A4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631" y="6184867"/>
            <a:ext cx="2032049" cy="559882"/>
          </a:xfrm>
        </p:spPr>
        <p:txBody>
          <a:bodyPr rtlCol="0"/>
          <a:lstStyle>
            <a:defPPr>
              <a:defRPr lang="es-MX"/>
            </a:defPPr>
          </a:lstStyle>
          <a:p>
            <a:pPr rtl="0"/>
            <a:r>
              <a:rPr lang="es-MX" dirty="0" err="1"/>
              <a:t>MyAxolot</a:t>
            </a:r>
            <a:r>
              <a:rPr lang="es-MX" dirty="0"/>
              <a:t> Video</a:t>
            </a:r>
          </a:p>
        </p:txBody>
      </p:sp>
      <p:sp>
        <p:nvSpPr>
          <p:cNvPr id="42" name="Marcador de número de diapositiva 41">
            <a:extLst>
              <a:ext uri="{FF2B5EF4-FFF2-40B4-BE49-F238E27FC236}">
                <a16:creationId xmlns:a16="http://schemas.microsoft.com/office/drawing/2014/main" id="{3D4038E0-5664-D671-BCC0-00F37406F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s-MX"/>
            </a:defPPr>
          </a:lstStyle>
          <a:p>
            <a:pPr rtl="0"/>
            <a:fld id="{B776CE9F-4BD8-A748-847B-B97BB3C5BACA}" type="slidenum">
              <a:rPr lang="es-MX" smtClean="0"/>
              <a:pPr rtl="0"/>
              <a:t>7</a:t>
            </a:fld>
            <a:endParaRPr lang="es-MX" dirty="0"/>
          </a:p>
        </p:txBody>
      </p:sp>
      <p:sp>
        <p:nvSpPr>
          <p:cNvPr id="40" name="Marcador de fecha 39">
            <a:extLst>
              <a:ext uri="{FF2B5EF4-FFF2-40B4-BE49-F238E27FC236}">
                <a16:creationId xmlns:a16="http://schemas.microsoft.com/office/drawing/2014/main" id="{6EDDD867-5E31-E9DB-36A0-DBA423FD0E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es-MX"/>
            </a:defPPr>
          </a:lstStyle>
          <a:p>
            <a:pPr rtl="0"/>
            <a:r>
              <a:rPr lang="es-MX" dirty="0"/>
              <a:t>2023</a:t>
            </a:r>
          </a:p>
        </p:txBody>
      </p:sp>
      <p:pic>
        <p:nvPicPr>
          <p:cNvPr id="12" name="Marcador de posición de imagen 11" descr="Patrón de fondo&#10;&#10;Descripción generada automáticamente">
            <a:extLst>
              <a:ext uri="{FF2B5EF4-FFF2-40B4-BE49-F238E27FC236}">
                <a16:creationId xmlns:a16="http://schemas.microsoft.com/office/drawing/2014/main" id="{B1FAF085-D49C-3332-A691-0670B90DFBB4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l="26545" r="26545"/>
          <a:stretch>
            <a:fillRect/>
          </a:stretch>
        </p:blipFill>
        <p:spPr/>
      </p:pic>
      <p:pic>
        <p:nvPicPr>
          <p:cNvPr id="13" name="Imagen 12" descr="Un dibujo de un animal&#10;&#10;Descripción generada automáticamente con confianza baja">
            <a:extLst>
              <a:ext uri="{FF2B5EF4-FFF2-40B4-BE49-F238E27FC236}">
                <a16:creationId xmlns:a16="http://schemas.microsoft.com/office/drawing/2014/main" id="{DB6E901F-6BC0-846A-AE6F-1793F5495D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4249" y="3953637"/>
            <a:ext cx="4762500" cy="2543175"/>
          </a:xfrm>
          <a:prstGeom prst="rect">
            <a:avLst/>
          </a:prstGeom>
        </p:spPr>
      </p:pic>
      <p:sp>
        <p:nvSpPr>
          <p:cNvPr id="7" name="Marcador de pie de página 40">
            <a:extLst>
              <a:ext uri="{FF2B5EF4-FFF2-40B4-BE49-F238E27FC236}">
                <a16:creationId xmlns:a16="http://schemas.microsoft.com/office/drawing/2014/main" id="{92167007-7BD6-F784-CCDC-8FCD3B01B527}"/>
              </a:ext>
            </a:extLst>
          </p:cNvPr>
          <p:cNvSpPr txBox="1">
            <a:spLocks/>
          </p:cNvSpPr>
          <p:nvPr/>
        </p:nvSpPr>
        <p:spPr>
          <a:xfrm>
            <a:off x="484631" y="6216871"/>
            <a:ext cx="2032049" cy="559882"/>
          </a:xfrm>
          <a:prstGeom prst="ellipse">
            <a:avLst/>
          </a:prstGeom>
          <a:solidFill>
            <a:schemeClr val="accent4"/>
          </a:solidFill>
          <a:ln w="12700">
            <a:solidFill>
              <a:schemeClr val="tx1"/>
            </a:solidFill>
          </a:ln>
        </p:spPr>
        <p:txBody>
          <a:bodyPr vert="horz" lIns="0" tIns="0" rIns="0" bIns="0" rtlCol="0" anchor="ctr">
            <a:noAutofit/>
          </a:bodyPr>
          <a:lstStyle>
            <a:defPPr rtl="0">
              <a:defRPr lang="es-MX"/>
            </a:defPPr>
            <a:lvl1pPr marL="0" algn="ctr" defTabSz="914400" rtl="0" eaLnBrk="1" latinLnBrk="0" hangingPunct="1">
              <a:defRPr lang="es-MX" sz="1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lang="es-MX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lang="es-MX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lang="es-MX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lang="es-MX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lang="es-MX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lang="es-MX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lang="es-MX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lang="es-MX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dirty="0" err="1"/>
              <a:t>Axolot</a:t>
            </a:r>
            <a:r>
              <a:rPr lang="es-MX" dirty="0"/>
              <a:t> Video</a:t>
            </a:r>
          </a:p>
        </p:txBody>
      </p:sp>
    </p:spTree>
    <p:extLst>
      <p:ext uri="{BB962C8B-B14F-4D97-AF65-F5344CB8AC3E}">
        <p14:creationId xmlns:p14="http://schemas.microsoft.com/office/powerpoint/2010/main" val="12307337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7F4E68-5D43-F6C7-48A2-8A6446D3F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es-MX"/>
            </a:defPPr>
          </a:lstStyle>
          <a:p>
            <a:pPr rtl="0"/>
            <a:r>
              <a:rPr lang="es-MX" sz="4000"/>
              <a:t>PLAN DE LANZAMIENTO DE PRODUCTOS</a:t>
            </a:r>
          </a:p>
        </p:txBody>
      </p:sp>
      <p:graphicFrame>
        <p:nvGraphicFramePr>
          <p:cNvPr id="4" name="Marcador de contenido 3" descr="Gráfico de SmartArt">
            <a:extLst>
              <a:ext uri="{FF2B5EF4-FFF2-40B4-BE49-F238E27FC236}">
                <a16:creationId xmlns:a16="http://schemas.microsoft.com/office/drawing/2014/main" id="{273EF15D-5DC8-BDFB-0F3C-75BCC560088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42096060"/>
              </p:ext>
            </p:extLst>
          </p:nvPr>
        </p:nvGraphicFramePr>
        <p:xfrm>
          <a:off x="582613" y="1810512"/>
          <a:ext cx="11026775" cy="39502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7" name="Marcador de número de diapositiva 16">
            <a:extLst>
              <a:ext uri="{FF2B5EF4-FFF2-40B4-BE49-F238E27FC236}">
                <a16:creationId xmlns:a16="http://schemas.microsoft.com/office/drawing/2014/main" id="{B0960D34-6E10-FE83-D57C-166A9E0C12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s-MX"/>
            </a:defPPr>
          </a:lstStyle>
          <a:p>
            <a:pPr rtl="0"/>
            <a:fld id="{B776CE9F-4BD8-A748-847B-B97BB3C5BACA}" type="slidenum">
              <a:rPr lang="es-MX" smtClean="0"/>
              <a:t>8</a:t>
            </a:fld>
            <a:endParaRPr lang="es-MX" dirty="0"/>
          </a:p>
        </p:txBody>
      </p:sp>
      <p:sp>
        <p:nvSpPr>
          <p:cNvPr id="15" name="Marcador de fecha 14">
            <a:extLst>
              <a:ext uri="{FF2B5EF4-FFF2-40B4-BE49-F238E27FC236}">
                <a16:creationId xmlns:a16="http://schemas.microsoft.com/office/drawing/2014/main" id="{649DA76F-70E4-4F3B-C325-4740DE67B0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es-MX"/>
            </a:defPPr>
          </a:lstStyle>
          <a:p>
            <a:pPr rtl="0"/>
            <a:r>
              <a:rPr lang="es-MX" dirty="0"/>
              <a:t>2023</a:t>
            </a:r>
          </a:p>
        </p:txBody>
      </p:sp>
      <p:sp>
        <p:nvSpPr>
          <p:cNvPr id="5" name="Marcador de pie de página 40">
            <a:extLst>
              <a:ext uri="{FF2B5EF4-FFF2-40B4-BE49-F238E27FC236}">
                <a16:creationId xmlns:a16="http://schemas.microsoft.com/office/drawing/2014/main" id="{B7635B86-D55D-AA72-FD76-231F42BEFA50}"/>
              </a:ext>
            </a:extLst>
          </p:cNvPr>
          <p:cNvSpPr txBox="1">
            <a:spLocks/>
          </p:cNvSpPr>
          <p:nvPr/>
        </p:nvSpPr>
        <p:spPr>
          <a:xfrm>
            <a:off x="377952" y="6216871"/>
            <a:ext cx="2032049" cy="559882"/>
          </a:xfrm>
          <a:prstGeom prst="ellipse">
            <a:avLst/>
          </a:prstGeom>
          <a:solidFill>
            <a:schemeClr val="accent4"/>
          </a:solidFill>
          <a:ln w="12700">
            <a:solidFill>
              <a:schemeClr val="tx1"/>
            </a:solidFill>
          </a:ln>
        </p:spPr>
        <p:txBody>
          <a:bodyPr vert="horz" lIns="0" tIns="0" rIns="0" bIns="0" rtlCol="0" anchor="ctr">
            <a:noAutofit/>
          </a:bodyPr>
          <a:lstStyle>
            <a:defPPr rtl="0">
              <a:defRPr lang="es-MX"/>
            </a:defPPr>
            <a:lvl1pPr marL="0" algn="ctr" defTabSz="914400" rtl="0" eaLnBrk="1" latinLnBrk="0" hangingPunct="1">
              <a:defRPr lang="es-MX" sz="1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lang="es-MX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lang="es-MX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lang="es-MX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lang="es-MX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lang="es-MX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lang="es-MX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lang="es-MX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lang="es-MX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dirty="0" err="1"/>
              <a:t>Axolot</a:t>
            </a:r>
            <a:r>
              <a:rPr lang="es-MX" dirty="0"/>
              <a:t> Video</a:t>
            </a:r>
          </a:p>
        </p:txBody>
      </p:sp>
    </p:spTree>
    <p:extLst>
      <p:ext uri="{BB962C8B-B14F-4D97-AF65-F5344CB8AC3E}">
        <p14:creationId xmlns:p14="http://schemas.microsoft.com/office/powerpoint/2010/main" val="510550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Marcador de posición de imagen 24" descr="Patrón de fondo&#10;&#10;Descripción generada automáticamente">
            <a:extLst>
              <a:ext uri="{FF2B5EF4-FFF2-40B4-BE49-F238E27FC236}">
                <a16:creationId xmlns:a16="http://schemas.microsoft.com/office/drawing/2014/main" id="{FE42A6B3-0C8E-207B-349B-5ED57801041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41955" b="41955"/>
          <a:stretch>
            <a:fillRect/>
          </a:stretch>
        </p:blipFill>
        <p:spPr/>
      </p:pic>
      <p:sp>
        <p:nvSpPr>
          <p:cNvPr id="4" name="Título 3">
            <a:extLst>
              <a:ext uri="{FF2B5EF4-FFF2-40B4-BE49-F238E27FC236}">
                <a16:creationId xmlns:a16="http://schemas.microsoft.com/office/drawing/2014/main" id="{5568DB1E-CAF3-E47E-CFDB-8E7A4BAB3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es-MX"/>
            </a:defPPr>
          </a:lstStyle>
          <a:p>
            <a:pPr rtl="0"/>
            <a:r>
              <a:rPr lang="es-MX"/>
              <a:t>ESCALA DE TIEMPO</a:t>
            </a:r>
          </a:p>
        </p:txBody>
      </p:sp>
      <p:cxnSp>
        <p:nvCxnSpPr>
          <p:cNvPr id="46" name="Conector recto 45">
            <a:extLst>
              <a:ext uri="{FF2B5EF4-FFF2-40B4-BE49-F238E27FC236}">
                <a16:creationId xmlns:a16="http://schemas.microsoft.com/office/drawing/2014/main" id="{72476635-B9DA-4379-F05E-DD01760E1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52987" y="2764520"/>
            <a:ext cx="10965606" cy="2466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EC5D843-B3AD-A05F-0705-ED8E8CAEE1B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809991" y="2327104"/>
            <a:ext cx="1828979" cy="914489"/>
          </a:xfrm>
        </p:spPr>
        <p:txBody>
          <a:bodyPr rtlCol="0"/>
          <a:lstStyle>
            <a:defPPr>
              <a:defRPr lang="es-MX"/>
            </a:defPPr>
          </a:lstStyle>
          <a:p>
            <a:pPr rtl="0"/>
            <a:r>
              <a:rPr lang="es-MX" dirty="0"/>
              <a:t>Feb. 2023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56EE33A4-06F3-061E-51B2-09D20799742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810080" y="3639312"/>
            <a:ext cx="1828800" cy="950976"/>
          </a:xfrm>
        </p:spPr>
        <p:txBody>
          <a:bodyPr rtlCol="0"/>
          <a:lstStyle>
            <a:defPPr>
              <a:defRPr lang="es-MX"/>
            </a:defPPr>
          </a:lstStyle>
          <a:p>
            <a:pPr rtl="0"/>
            <a:r>
              <a:rPr lang="es-MX" dirty="0"/>
              <a:t>Planificación de la idea y boceto de pantallas</a:t>
            </a:r>
          </a:p>
          <a:p>
            <a:pPr rtl="0"/>
            <a:endParaRPr lang="es-MX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BC7AC94E-92F5-8D66-E9D1-ABB7F7A4DBB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097134" y="2327104"/>
            <a:ext cx="1828979" cy="914489"/>
          </a:xfrm>
        </p:spPr>
        <p:txBody>
          <a:bodyPr rtlCol="0"/>
          <a:lstStyle>
            <a:defPPr>
              <a:defRPr lang="es-MX"/>
            </a:defPPr>
          </a:lstStyle>
          <a:p>
            <a:pPr rtl="0"/>
            <a:r>
              <a:rPr lang="es-MX" dirty="0"/>
              <a:t>Mar. 2023</a:t>
            </a:r>
          </a:p>
        </p:txBody>
      </p:sp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62EFD03C-12AC-EBE2-E13B-7DD3AE1E395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4097134" y="3639312"/>
            <a:ext cx="1828800" cy="950976"/>
          </a:xfrm>
        </p:spPr>
        <p:txBody>
          <a:bodyPr rtlCol="0"/>
          <a:lstStyle>
            <a:defPPr>
              <a:defRPr lang="es-MX"/>
            </a:defPPr>
          </a:lstStyle>
          <a:p>
            <a:pPr rtl="0"/>
            <a:r>
              <a:rPr lang="es-MX" dirty="0"/>
              <a:t>Implementación de las pantallas  y base de datos </a:t>
            </a:r>
          </a:p>
          <a:p>
            <a:pPr rtl="0"/>
            <a:r>
              <a:rPr lang="es-MX" dirty="0"/>
              <a:t>Ya en código</a:t>
            </a:r>
          </a:p>
          <a:p>
            <a:pPr rtl="0"/>
            <a:endParaRPr lang="es-MX" dirty="0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7837E72D-A4FE-5657-7113-8489D1AA8BE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384277" y="2327104"/>
            <a:ext cx="1828979" cy="914489"/>
          </a:xfrm>
        </p:spPr>
        <p:txBody>
          <a:bodyPr rtlCol="0"/>
          <a:lstStyle>
            <a:defPPr>
              <a:defRPr lang="es-MX"/>
            </a:defPPr>
          </a:lstStyle>
          <a:p>
            <a:pPr rtl="0"/>
            <a:r>
              <a:rPr lang="es-MX" dirty="0"/>
              <a:t>Abr. 2023</a:t>
            </a:r>
          </a:p>
        </p:txBody>
      </p:sp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0D0ABE4E-2F0F-4E08-0449-AA1EF114CB5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384456" y="3639312"/>
            <a:ext cx="1828800" cy="1141032"/>
          </a:xfrm>
        </p:spPr>
        <p:txBody>
          <a:bodyPr rtlCol="0"/>
          <a:lstStyle>
            <a:defPPr>
              <a:defRPr lang="es-MX"/>
            </a:defPPr>
          </a:lstStyle>
          <a:p>
            <a:pPr rtl="0"/>
            <a:r>
              <a:rPr lang="es-MX" dirty="0"/>
              <a:t>Conexión y funcionalidad del </a:t>
            </a:r>
            <a:r>
              <a:rPr lang="es-MX" dirty="0" err="1"/>
              <a:t>front</a:t>
            </a:r>
            <a:r>
              <a:rPr lang="es-MX" dirty="0"/>
              <a:t> </a:t>
            </a:r>
            <a:r>
              <a:rPr lang="es-MX" dirty="0" err="1"/>
              <a:t>end</a:t>
            </a:r>
            <a:r>
              <a:rPr lang="es-MX" dirty="0"/>
              <a:t> y back-</a:t>
            </a:r>
            <a:r>
              <a:rPr lang="es-MX" dirty="0" err="1"/>
              <a:t>end</a:t>
            </a:r>
            <a:endParaRPr lang="es-MX" dirty="0"/>
          </a:p>
          <a:p>
            <a:pPr rtl="0"/>
            <a:r>
              <a:rPr lang="es-MX" dirty="0"/>
              <a:t>Pulir detalles</a:t>
            </a:r>
          </a:p>
          <a:p>
            <a:pPr rtl="0"/>
            <a:endParaRPr lang="es-MX" dirty="0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F558B89D-0C7A-6109-12F3-DDE1D5AE4F0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671420" y="2327104"/>
            <a:ext cx="1828979" cy="914489"/>
          </a:xfrm>
        </p:spPr>
        <p:txBody>
          <a:bodyPr rtlCol="0"/>
          <a:lstStyle>
            <a:defPPr>
              <a:defRPr lang="es-MX"/>
            </a:defPPr>
          </a:lstStyle>
          <a:p>
            <a:pPr rtl="0"/>
            <a:r>
              <a:rPr lang="es-MX" dirty="0"/>
              <a:t>May. 2023</a:t>
            </a:r>
          </a:p>
        </p:txBody>
      </p:sp>
      <p:sp>
        <p:nvSpPr>
          <p:cNvPr id="12" name="Marcador de texto 11">
            <a:extLst>
              <a:ext uri="{FF2B5EF4-FFF2-40B4-BE49-F238E27FC236}">
                <a16:creationId xmlns:a16="http://schemas.microsoft.com/office/drawing/2014/main" id="{A75DCC82-529F-D8B3-B890-25B476296EFF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671420" y="3639312"/>
            <a:ext cx="1828800" cy="950976"/>
          </a:xfrm>
        </p:spPr>
        <p:txBody>
          <a:bodyPr rtlCol="0"/>
          <a:lstStyle>
            <a:defPPr>
              <a:defRPr lang="es-MX"/>
            </a:defPPr>
          </a:lstStyle>
          <a:p>
            <a:pPr rtl="0"/>
            <a:r>
              <a:rPr lang="es-MX" dirty="0"/>
              <a:t>Presentación del proyecto</a:t>
            </a:r>
          </a:p>
          <a:p>
            <a:pPr rtl="0"/>
            <a:endParaRPr lang="es-MX" dirty="0"/>
          </a:p>
        </p:txBody>
      </p:sp>
      <p:sp>
        <p:nvSpPr>
          <p:cNvPr id="20" name="Marcador de pie de página 19">
            <a:extLst>
              <a:ext uri="{FF2B5EF4-FFF2-40B4-BE49-F238E27FC236}">
                <a16:creationId xmlns:a16="http://schemas.microsoft.com/office/drawing/2014/main" id="{FD91A4EF-2C2D-55B3-D681-3D161178C2D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84631" y="6193256"/>
            <a:ext cx="2032057" cy="543104"/>
          </a:xfrm>
        </p:spPr>
        <p:txBody>
          <a:bodyPr rtlCol="0"/>
          <a:lstStyle>
            <a:defPPr>
              <a:defRPr lang="es-MX"/>
            </a:defPPr>
          </a:lstStyle>
          <a:p>
            <a:pPr rtl="0"/>
            <a:r>
              <a:rPr lang="es-MX" dirty="0" err="1"/>
              <a:t>Axolot</a:t>
            </a:r>
            <a:r>
              <a:rPr lang="es-MX" dirty="0"/>
              <a:t> Video</a:t>
            </a:r>
          </a:p>
        </p:txBody>
      </p:sp>
      <p:sp>
        <p:nvSpPr>
          <p:cNvPr id="21" name="Marcador de número de diapositiva 20">
            <a:extLst>
              <a:ext uri="{FF2B5EF4-FFF2-40B4-BE49-F238E27FC236}">
                <a16:creationId xmlns:a16="http://schemas.microsoft.com/office/drawing/2014/main" id="{91525652-55C8-8333-F5F4-8B88E550343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es-MX"/>
            </a:defPPr>
          </a:lstStyle>
          <a:p>
            <a:pPr rtl="0"/>
            <a:fld id="{B776CE9F-4BD8-A748-847B-B97BB3C5BACA}" type="slidenum">
              <a:rPr lang="es-MX" smtClean="0"/>
              <a:pPr rtl="0"/>
              <a:t>9</a:t>
            </a:fld>
            <a:endParaRPr lang="es-MX" dirty="0"/>
          </a:p>
        </p:txBody>
      </p:sp>
      <p:sp>
        <p:nvSpPr>
          <p:cNvPr id="19" name="Marcador de fecha 18">
            <a:extLst>
              <a:ext uri="{FF2B5EF4-FFF2-40B4-BE49-F238E27FC236}">
                <a16:creationId xmlns:a16="http://schemas.microsoft.com/office/drawing/2014/main" id="{7AA2D394-A6D6-4C16-49D8-9C158123FE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es-MX"/>
            </a:defPPr>
          </a:lstStyle>
          <a:p>
            <a:pPr rtl="0"/>
            <a:r>
              <a:rPr lang="es-MX" dirty="0"/>
              <a:t>2023</a:t>
            </a:r>
          </a:p>
        </p:txBody>
      </p:sp>
      <p:sp>
        <p:nvSpPr>
          <p:cNvPr id="2" name="Marcador de pie de página 40">
            <a:extLst>
              <a:ext uri="{FF2B5EF4-FFF2-40B4-BE49-F238E27FC236}">
                <a16:creationId xmlns:a16="http://schemas.microsoft.com/office/drawing/2014/main" id="{80600703-BFFA-82E8-BBF5-2ED33F1B110F}"/>
              </a:ext>
            </a:extLst>
          </p:cNvPr>
          <p:cNvSpPr txBox="1">
            <a:spLocks/>
          </p:cNvSpPr>
          <p:nvPr/>
        </p:nvSpPr>
        <p:spPr>
          <a:xfrm>
            <a:off x="484631" y="6184867"/>
            <a:ext cx="2032049" cy="559882"/>
          </a:xfrm>
          <a:prstGeom prst="ellipse">
            <a:avLst/>
          </a:prstGeom>
          <a:solidFill>
            <a:schemeClr val="accent4"/>
          </a:solidFill>
          <a:ln w="12700">
            <a:solidFill>
              <a:schemeClr val="tx1"/>
            </a:solidFill>
          </a:ln>
        </p:spPr>
        <p:txBody>
          <a:bodyPr vert="horz" lIns="0" tIns="0" rIns="0" bIns="0" rtlCol="0" anchor="ctr">
            <a:noAutofit/>
          </a:bodyPr>
          <a:lstStyle>
            <a:defPPr rtl="0">
              <a:defRPr lang="es-MX"/>
            </a:defPPr>
            <a:lvl1pPr marL="0" algn="ctr" defTabSz="914400" rtl="0" eaLnBrk="1" latinLnBrk="0" hangingPunct="1">
              <a:defRPr lang="es-MX" sz="1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lang="es-MX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lang="es-MX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lang="es-MX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lang="es-MX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lang="es-MX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lang="es-MX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lang="es-MX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lang="es-MX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dirty="0" err="1"/>
              <a:t>Axolot</a:t>
            </a:r>
            <a:r>
              <a:rPr lang="es-MX" dirty="0"/>
              <a:t> Video</a:t>
            </a:r>
          </a:p>
        </p:txBody>
      </p:sp>
    </p:spTree>
    <p:extLst>
      <p:ext uri="{BB962C8B-B14F-4D97-AF65-F5344CB8AC3E}">
        <p14:creationId xmlns:p14="http://schemas.microsoft.com/office/powerpoint/2010/main" val="64140837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la oficina">
  <a:themeElements>
    <a:clrScheme name="F5F2EB">
      <a:dk1>
        <a:srgbClr val="000000"/>
      </a:dk1>
      <a:lt1>
        <a:srgbClr val="FFFFFF"/>
      </a:lt1>
      <a:dk2>
        <a:srgbClr val="44546A"/>
      </a:dk2>
      <a:lt2>
        <a:srgbClr val="E7E4E6"/>
      </a:lt2>
      <a:accent1>
        <a:srgbClr val="D96564"/>
      </a:accent1>
      <a:accent2>
        <a:srgbClr val="108669"/>
      </a:accent2>
      <a:accent3>
        <a:srgbClr val="84B278"/>
      </a:accent3>
      <a:accent4>
        <a:srgbClr val="F5F2EB"/>
      </a:accent4>
      <a:accent5>
        <a:srgbClr val="E89284"/>
      </a:accent5>
      <a:accent6>
        <a:srgbClr val="004D1C"/>
      </a:accent6>
      <a:hlink>
        <a:srgbClr val="108669"/>
      </a:hlink>
      <a:folHlink>
        <a:srgbClr val="D96564"/>
      </a:folHlink>
    </a:clrScheme>
    <a:fontScheme name="Custom 38">
      <a:majorFont>
        <a:latin typeface="Posterama"/>
        <a:ea typeface=""/>
        <a:cs typeface=""/>
      </a:majorFont>
      <a:minorFont>
        <a:latin typeface="Georgia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68924235_TF11309028_Win32" id="{9B8E92B2-98D2-4DE1-891D-0FB702FCE8D1}" vid="{32667D9A-B64B-4273-A80C-112EE11B381F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5" ma:contentTypeDescription="Create a new document." ma:contentTypeScope="" ma:versionID="e02306daf00165b375dc6a58966960b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df88fb76bf5f555224557953949c1ec9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FFE8F7C-40E7-4230-B95E-A7E489894944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579A01C8-E43C-4B02-93C6-A94C3FE5F39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D453791F-F5A3-4DD5-A653-7AA42E82FCC4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Diseño de plumas</Template>
  <TotalTime>961</TotalTime>
  <Words>428</Words>
  <Application>Microsoft Office PowerPoint</Application>
  <PresentationFormat>Panorámica</PresentationFormat>
  <Paragraphs>137</Paragraphs>
  <Slides>16</Slides>
  <Notes>11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16</vt:i4>
      </vt:variant>
    </vt:vector>
  </HeadingPairs>
  <TitlesOfParts>
    <vt:vector size="23" baseType="lpstr">
      <vt:lpstr>Arial</vt:lpstr>
      <vt:lpstr>Calibri</vt:lpstr>
      <vt:lpstr>Courier New</vt:lpstr>
      <vt:lpstr>Georgia Pro</vt:lpstr>
      <vt:lpstr>Georgia Pro Light</vt:lpstr>
      <vt:lpstr>Posterama</vt:lpstr>
      <vt:lpstr>Tema de la oficina</vt:lpstr>
      <vt:lpstr>Presentación de PowerPoint</vt:lpstr>
      <vt:lpstr>AGENDA</vt:lpstr>
      <vt:lpstr>INTRODUCCIÓN</vt:lpstr>
      <vt:lpstr>OBJETIVOS PRINCIPALES</vt:lpstr>
      <vt:lpstr>"LAS OPORTUNIDADES DE NEGOCIO SON COMO LOS AUTOBUSES. SIEMPRE VENDRÁ OTRO".</vt:lpstr>
      <vt:lpstr>Objetivos</vt:lpstr>
      <vt:lpstr>ÁREAS DE ENFOQUE</vt:lpstr>
      <vt:lpstr>PLAN DE LANZAMIENTO DE PRODUCTOS</vt:lpstr>
      <vt:lpstr>ESCALA DE TIEMPO</vt:lpstr>
      <vt:lpstr>LanDING PAGE</vt:lpstr>
      <vt:lpstr>Inicio</vt:lpstr>
      <vt:lpstr>Presentación de PowerPoint</vt:lpstr>
      <vt:lpstr>Presentación de PowerPoint</vt:lpstr>
      <vt:lpstr>Pelicula</vt:lpstr>
      <vt:lpstr>RESUMEN</vt:lpstr>
      <vt:lpstr>MUCHAS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BRENDA STEFANIA CAVAZOS CONTRERAS</dc:creator>
  <cp:lastModifiedBy>RAFAEL REYES MANRIQUE</cp:lastModifiedBy>
  <cp:revision>10</cp:revision>
  <dcterms:created xsi:type="dcterms:W3CDTF">2023-02-27T05:27:22Z</dcterms:created>
  <dcterms:modified xsi:type="dcterms:W3CDTF">2023-02-28T19:07:45Z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